
<file path=[Content_Types].xml><?xml version="1.0" encoding="utf-8"?>
<Types xmlns="http://schemas.openxmlformats.org/package/2006/content-types">
  <Default Extension="bin" ContentType="application/vnd.openxmlformats-officedocument.oleObject"/>
  <Default Extension="emf" ContentType="image/x-emf"/>
  <Default Extension="jpg" ContentType="image/jpeg"/>
  <Default Extension="png" ContentType="image/png"/>
  <Default Extension="rels" ContentType="application/vnd.openxmlformats-package.relationships+xml"/>
  <Default Extension="vml" ContentType="application/vnd.openxmlformats-officedocument.vmlDrawing"/>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 id="2147483713" r:id="rId5"/>
    <p:sldMasterId id="2147483728" r:id="rId6"/>
  </p:sldMasterIdLst>
  <p:notesMasterIdLst>
    <p:notesMasterId r:id="rId17"/>
  </p:notesMasterIdLst>
  <p:handoutMasterIdLst>
    <p:handoutMasterId r:id="rId18"/>
  </p:handoutMasterIdLst>
  <p:sldIdLst>
    <p:sldId id="259" r:id="rId7"/>
    <p:sldId id="256" r:id="rId8"/>
    <p:sldId id="1433" r:id="rId9"/>
    <p:sldId id="1440" r:id="rId10"/>
    <p:sldId id="1397" r:id="rId11"/>
    <p:sldId id="1398" r:id="rId12"/>
    <p:sldId id="1399" r:id="rId13"/>
    <p:sldId id="1439" r:id="rId14"/>
    <p:sldId id="1434" r:id="rId15"/>
    <p:sldId id="1335" r:id="rId1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ullen (ESO), Paul J" initials="M(PJ" lastIdx="1" clrIdx="0">
    <p:extLst>
      <p:ext uri="{19B8F6BF-5375-455C-9EA6-DF929625EA0E}">
        <p15:presenceInfo xmlns:p15="http://schemas.microsoft.com/office/powerpoint/2012/main" userId="S-1-5-21-852109325-4236797708-1392725387-12393"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FBF22"/>
    <a:srgbClr val="0079C1"/>
    <a:srgbClr val="FCF3E7"/>
    <a:srgbClr val="C85412"/>
    <a:srgbClr val="E61E84"/>
    <a:srgbClr val="FFCE2C"/>
    <a:srgbClr val="FF5D00"/>
    <a:srgbClr val="20201E"/>
    <a:srgbClr val="6A2C91"/>
    <a:srgbClr val="E754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815DBEE-0717-4671-9B91-A34A2FF22391}" v="419" dt="2021-08-13T13:25:40.018"/>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64" autoAdjust="0"/>
    <p:restoredTop sz="93883" autoAdjust="0"/>
  </p:normalViewPr>
  <p:slideViewPr>
    <p:cSldViewPr snapToGrid="0" snapToObjects="1">
      <p:cViewPr varScale="1">
        <p:scale>
          <a:sx n="63" d="100"/>
          <a:sy n="63" d="100"/>
        </p:scale>
        <p:origin x="752" y="48"/>
      </p:cViewPr>
      <p:guideLst/>
    </p:cSldViewPr>
  </p:slideViewPr>
  <p:notesTextViewPr>
    <p:cViewPr>
      <p:scale>
        <a:sx n="40" d="100"/>
        <a:sy n="40" d="100"/>
      </p:scale>
      <p:origin x="0" y="0"/>
    </p:cViewPr>
  </p:notesTextViewPr>
  <p:sorterViewPr>
    <p:cViewPr>
      <p:scale>
        <a:sx n="66" d="100"/>
        <a:sy n="66" d="100"/>
      </p:scale>
      <p:origin x="0" y="0"/>
    </p:cViewPr>
  </p:sorterViewPr>
  <p:notesViewPr>
    <p:cSldViewPr snapToGrid="0" snapToObjects="1">
      <p:cViewPr varScale="1">
        <p:scale>
          <a:sx n="97" d="100"/>
          <a:sy n="97" d="100"/>
        </p:scale>
        <p:origin x="4328" y="20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handoutMaster" Target="handoutMasters/handoutMaster1.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notesMaster" Target="notesMasters/notesMaster1.xml"/><Relationship Id="rId25"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tableStyles" Target="tableStyles.xml"/><Relationship Id="rId10" Type="http://schemas.openxmlformats.org/officeDocument/2006/relationships/slide" Target="slides/slide4.xml"/><Relationship Id="rId19" Type="http://schemas.openxmlformats.org/officeDocument/2006/relationships/commentAuthors" Target="commentAuthor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ullen (ESO), Paul J" userId="bf3d1d73-b4d7-4bb4-8793-c91dcec30622" providerId="ADAL" clId="{B815DBEE-0717-4671-9B91-A34A2FF22391}"/>
    <pc:docChg chg="delSld modSld">
      <pc:chgData name="Mullen (ESO), Paul J" userId="bf3d1d73-b4d7-4bb4-8793-c91dcec30622" providerId="ADAL" clId="{B815DBEE-0717-4671-9B91-A34A2FF22391}" dt="2021-08-13T22:29:26.097" v="534" actId="20577"/>
      <pc:docMkLst>
        <pc:docMk/>
      </pc:docMkLst>
      <pc:sldChg chg="modSp">
        <pc:chgData name="Mullen (ESO), Paul J" userId="bf3d1d73-b4d7-4bb4-8793-c91dcec30622" providerId="ADAL" clId="{B815DBEE-0717-4671-9B91-A34A2FF22391}" dt="2021-08-13T13:18:20.814" v="17" actId="20577"/>
        <pc:sldMkLst>
          <pc:docMk/>
          <pc:sldMk cId="4166818921" sldId="259"/>
        </pc:sldMkLst>
        <pc:spChg chg="mod">
          <ac:chgData name="Mullen (ESO), Paul J" userId="bf3d1d73-b4d7-4bb4-8793-c91dcec30622" providerId="ADAL" clId="{B815DBEE-0717-4671-9B91-A34A2FF22391}" dt="2021-08-13T13:18:20.814" v="17" actId="20577"/>
          <ac:spMkLst>
            <pc:docMk/>
            <pc:sldMk cId="4166818921" sldId="259"/>
            <ac:spMk id="5" creationId="{4FBA6ABF-CE97-446E-AFED-BDC24A2E4D0F}"/>
          </ac:spMkLst>
        </pc:spChg>
      </pc:sldChg>
      <pc:sldChg chg="modSp">
        <pc:chgData name="Mullen (ESO), Paul J" userId="bf3d1d73-b4d7-4bb4-8793-c91dcec30622" providerId="ADAL" clId="{B815DBEE-0717-4671-9B91-A34A2FF22391}" dt="2021-08-13T22:29:26.097" v="534" actId="20577"/>
        <pc:sldMkLst>
          <pc:docMk/>
          <pc:sldMk cId="2331349124" sldId="1398"/>
        </pc:sldMkLst>
        <pc:graphicFrameChg chg="mod">
          <ac:chgData name="Mullen (ESO), Paul J" userId="bf3d1d73-b4d7-4bb4-8793-c91dcec30622" providerId="ADAL" clId="{B815DBEE-0717-4671-9B91-A34A2FF22391}" dt="2021-08-13T22:29:26.097" v="534" actId="20577"/>
          <ac:graphicFrameMkLst>
            <pc:docMk/>
            <pc:sldMk cId="2331349124" sldId="1398"/>
            <ac:graphicFrameMk id="5" creationId="{69CCDA93-5F31-4AD0-ACB1-0F5F6AFEA016}"/>
          </ac:graphicFrameMkLst>
        </pc:graphicFrameChg>
      </pc:sldChg>
      <pc:sldChg chg="del">
        <pc:chgData name="Mullen (ESO), Paul J" userId="bf3d1d73-b4d7-4bb4-8793-c91dcec30622" providerId="ADAL" clId="{B815DBEE-0717-4671-9B91-A34A2FF22391}" dt="2021-08-13T13:18:26.710" v="18" actId="2696"/>
        <pc:sldMkLst>
          <pc:docMk/>
          <pc:sldMk cId="2993670074" sldId="1402"/>
        </pc:sldMkLst>
      </pc:sldChg>
    </pc:docChg>
  </pc:docChgLst>
  <pc:docChgLst>
    <pc:chgData name="Mullen (ESO), Paul J" userId="bf3d1d73-b4d7-4bb4-8793-c91dcec30622" providerId="ADAL" clId="{DED05985-4EC9-4D70-8F16-79987A3CF6E6}"/>
    <pc:docChg chg="undo modSld">
      <pc:chgData name="Mullen (ESO), Paul J" userId="bf3d1d73-b4d7-4bb4-8793-c91dcec30622" providerId="ADAL" clId="{DED05985-4EC9-4D70-8F16-79987A3CF6E6}" dt="2021-07-05T08:32:13.470" v="9" actId="14100"/>
      <pc:docMkLst>
        <pc:docMk/>
      </pc:docMkLst>
    </pc:docChg>
  </pc:docChgLst>
  <pc:docChgLst>
    <pc:chgData name="Mullen (ESO), Paul J" userId="bf3d1d73-b4d7-4bb4-8793-c91dcec30622" providerId="ADAL" clId="{2277F804-881D-4D31-8A2D-50F856AFA7E7}"/>
    <pc:docChg chg="undo custSel addSld modSld">
      <pc:chgData name="Mullen (ESO), Paul J" userId="bf3d1d73-b4d7-4bb4-8793-c91dcec30622" providerId="ADAL" clId="{2277F804-881D-4D31-8A2D-50F856AFA7E7}" dt="2021-07-14T17:46:33.363" v="892" actId="6549"/>
      <pc:docMkLst>
        <pc:docMk/>
      </pc:docMkLst>
      <pc:sldChg chg="modSp add">
        <pc:chgData name="Mullen (ESO), Paul J" userId="bf3d1d73-b4d7-4bb4-8793-c91dcec30622" providerId="ADAL" clId="{2277F804-881D-4D31-8A2D-50F856AFA7E7}" dt="2021-07-14T17:46:33.363" v="892" actId="6549"/>
        <pc:sldMkLst>
          <pc:docMk/>
          <pc:sldMk cId="3704322210" sldId="1440"/>
        </pc:sldMkLst>
        <pc:spChg chg="mod">
          <ac:chgData name="Mullen (ESO), Paul J" userId="bf3d1d73-b4d7-4bb4-8793-c91dcec30622" providerId="ADAL" clId="{2277F804-881D-4D31-8A2D-50F856AFA7E7}" dt="2021-07-13T21:16:36.398" v="23" actId="20577"/>
          <ac:spMkLst>
            <pc:docMk/>
            <pc:sldMk cId="3704322210" sldId="1440"/>
            <ac:spMk id="28674" creationId="{00000000-0000-0000-0000-000000000000}"/>
          </ac:spMkLst>
        </pc:spChg>
        <pc:graphicFrameChg chg="mod modGraphic">
          <ac:chgData name="Mullen (ESO), Paul J" userId="bf3d1d73-b4d7-4bb4-8793-c91dcec30622" providerId="ADAL" clId="{2277F804-881D-4D31-8A2D-50F856AFA7E7}" dt="2021-07-14T17:46:33.363" v="892" actId="6549"/>
          <ac:graphicFrameMkLst>
            <pc:docMk/>
            <pc:sldMk cId="3704322210" sldId="1440"/>
            <ac:graphicFrameMk id="2" creationId="{89375179-2DE7-4CE9-88B5-B9B1898783E4}"/>
          </ac:graphicFrameMkLst>
        </pc:graphicFrameChg>
      </pc:sldChg>
    </pc:docChg>
  </pc:docChgLst>
</pc:chgInfo>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0A7DA34-E0F4-49E9-ABAE-4BD5664C92C1}"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en-GB"/>
        </a:p>
      </dgm:t>
    </dgm:pt>
    <dgm:pt modelId="{8D338DCF-9C9E-4353-89EF-2A13516DC660}">
      <dgm:prSet custT="1"/>
      <dgm:spPr>
        <a:solidFill>
          <a:schemeClr val="accent2"/>
        </a:solidFill>
      </dgm:spPr>
      <dgm:t>
        <a:bodyPr/>
        <a:lstStyle/>
        <a:p>
          <a:pPr algn="l"/>
          <a:r>
            <a:rPr lang="en-GB" sz="1800" b="1" dirty="0">
              <a:latin typeface="Arial" panose="020B0604020202020204" pitchFamily="34" charset="0"/>
              <a:cs typeface="Arial" panose="020B0604020202020204" pitchFamily="34" charset="0"/>
            </a:rPr>
            <a:t>Stage 1 – Alternative Vote</a:t>
          </a:r>
          <a:endParaRPr lang="en-GB" sz="1800" dirty="0">
            <a:latin typeface="Arial" panose="020B0604020202020204" pitchFamily="34" charset="0"/>
            <a:cs typeface="Arial" panose="020B0604020202020204" pitchFamily="34" charset="0"/>
          </a:endParaRPr>
        </a:p>
      </dgm:t>
    </dgm:pt>
    <dgm:pt modelId="{52AF2511-3B5B-4CB4-A896-7EE963D045E0}" type="parTrans" cxnId="{1A6F7649-AFC6-4BF3-857A-A0B1D11E29A0}">
      <dgm:prSet/>
      <dgm:spPr/>
      <dgm:t>
        <a:bodyPr/>
        <a:lstStyle/>
        <a:p>
          <a:endParaRPr lang="en-GB"/>
        </a:p>
      </dgm:t>
    </dgm:pt>
    <dgm:pt modelId="{26E955E0-94CD-41CE-8742-AAC1A25AA9C9}" type="sibTrans" cxnId="{1A6F7649-AFC6-4BF3-857A-A0B1D11E29A0}">
      <dgm:prSet/>
      <dgm:spPr/>
      <dgm:t>
        <a:bodyPr/>
        <a:lstStyle/>
        <a:p>
          <a:endParaRPr lang="en-GB"/>
        </a:p>
      </dgm:t>
    </dgm:pt>
    <dgm:pt modelId="{F2A29648-4DD9-45FD-8828-3430F209C2D5}">
      <dgm:prSet custT="1"/>
      <dgm:spPr>
        <a:solidFill>
          <a:schemeClr val="accent2"/>
        </a:solidFill>
      </dgm:spPr>
      <dgm:t>
        <a:bodyPr/>
        <a:lstStyle/>
        <a:p>
          <a:pPr algn="just"/>
          <a:r>
            <a:rPr lang="en-GB" sz="1800" i="0" dirty="0">
              <a:latin typeface="Arial" panose="020B0604020202020204" pitchFamily="34" charset="0"/>
              <a:cs typeface="Arial" panose="020B0604020202020204" pitchFamily="34" charset="0"/>
            </a:rPr>
            <a:t>Vote on whether Workgroup Alternative Requests should  become Workgroup Alternative CUSC Modifications.</a:t>
          </a:r>
        </a:p>
      </dgm:t>
    </dgm:pt>
    <dgm:pt modelId="{F1B310FC-9C3D-47E0-94D0-776CB7667A2A}" type="parTrans" cxnId="{E5AFC345-A1D0-4C8A-A31F-BF550437886C}">
      <dgm:prSet/>
      <dgm:spPr/>
      <dgm:t>
        <a:bodyPr/>
        <a:lstStyle/>
        <a:p>
          <a:endParaRPr lang="en-GB"/>
        </a:p>
      </dgm:t>
    </dgm:pt>
    <dgm:pt modelId="{E4EBAA12-6D2C-4999-B625-B8046A284E9B}" type="sibTrans" cxnId="{E5AFC345-A1D0-4C8A-A31F-BF550437886C}">
      <dgm:prSet/>
      <dgm:spPr/>
      <dgm:t>
        <a:bodyPr/>
        <a:lstStyle/>
        <a:p>
          <a:endParaRPr lang="en-GB"/>
        </a:p>
      </dgm:t>
    </dgm:pt>
    <dgm:pt modelId="{D7EA3D20-E990-47CF-AE39-551CC8E2AD8A}">
      <dgm:prSet custT="1"/>
      <dgm:spPr>
        <a:solidFill>
          <a:schemeClr val="accent2"/>
        </a:solidFill>
      </dgm:spPr>
      <dgm:t>
        <a:bodyPr/>
        <a:lstStyle/>
        <a:p>
          <a:pPr algn="just"/>
          <a:r>
            <a:rPr lang="en-GB" sz="1800" i="0" dirty="0">
              <a:latin typeface="Arial" panose="020B0604020202020204" pitchFamily="34" charset="0"/>
              <a:cs typeface="Arial" panose="020B0604020202020204" pitchFamily="34" charset="0"/>
            </a:rPr>
            <a:t>The Alternative vote is carried out to identify the level of Workgroup support there is for any potential alternative options that have been brought forward by either any member of the Workgroup OR an Industry Participant as part of the Workgroup Consultation. </a:t>
          </a:r>
        </a:p>
      </dgm:t>
    </dgm:pt>
    <dgm:pt modelId="{149F12D5-4EC4-44BE-ACCF-FD63051960C9}" type="parTrans" cxnId="{C20E2DA5-8388-4C11-802C-1C4BB58CD3B8}">
      <dgm:prSet/>
      <dgm:spPr/>
      <dgm:t>
        <a:bodyPr/>
        <a:lstStyle/>
        <a:p>
          <a:endParaRPr lang="en-GB"/>
        </a:p>
      </dgm:t>
    </dgm:pt>
    <dgm:pt modelId="{1D4DE24B-D236-47E3-9F3B-AE551584C17D}" type="sibTrans" cxnId="{C20E2DA5-8388-4C11-802C-1C4BB58CD3B8}">
      <dgm:prSet/>
      <dgm:spPr/>
      <dgm:t>
        <a:bodyPr/>
        <a:lstStyle/>
        <a:p>
          <a:endParaRPr lang="en-GB"/>
        </a:p>
      </dgm:t>
    </dgm:pt>
    <dgm:pt modelId="{EB764CA9-2056-4AA2-9BA8-F2302CD9A0E5}">
      <dgm:prSet custT="1"/>
      <dgm:spPr>
        <a:solidFill>
          <a:schemeClr val="accent2"/>
        </a:solidFill>
      </dgm:spPr>
      <dgm:t>
        <a:bodyPr/>
        <a:lstStyle/>
        <a:p>
          <a:pPr algn="just"/>
          <a:r>
            <a:rPr lang="en-GB" sz="1800" b="1" i="0" dirty="0">
              <a:latin typeface="Arial" panose="020B0604020202020204" pitchFamily="34" charset="0"/>
              <a:cs typeface="Arial" panose="020B0604020202020204" pitchFamily="34" charset="0"/>
            </a:rPr>
            <a:t>Should the majority of the Workgroup OR the Chairman believe that the potential alternative solution may better facilitate the CUSC objectives than the Original proposal or the Baseline then the potential alternative will be fully developed by the Workgroup with legal text to form a Workgroup Alternative CUSC modification (WACM)</a:t>
          </a:r>
          <a:r>
            <a:rPr lang="en-GB" sz="1800" i="0" dirty="0">
              <a:latin typeface="Arial" panose="020B0604020202020204" pitchFamily="34" charset="0"/>
              <a:cs typeface="Arial" panose="020B0604020202020204" pitchFamily="34" charset="0"/>
            </a:rPr>
            <a:t> and submitted to the Panel and Authority alongside the Original solution for the Panel Recommendation vote and the Authority decision.</a:t>
          </a:r>
          <a:endParaRPr lang="en-GB" sz="1800" b="0" i="1" dirty="0">
            <a:latin typeface="Arial" panose="020B0604020202020204" pitchFamily="34" charset="0"/>
            <a:cs typeface="Arial" panose="020B0604020202020204" pitchFamily="34" charset="0"/>
          </a:endParaRPr>
        </a:p>
      </dgm:t>
    </dgm:pt>
    <dgm:pt modelId="{7720E244-580F-4C01-9CFC-DB9FDCE34B6C}" type="parTrans" cxnId="{0C603233-A277-4C17-BF1E-F8B6C481BAF7}">
      <dgm:prSet/>
      <dgm:spPr/>
      <dgm:t>
        <a:bodyPr/>
        <a:lstStyle/>
        <a:p>
          <a:endParaRPr lang="en-GB"/>
        </a:p>
      </dgm:t>
    </dgm:pt>
    <dgm:pt modelId="{504FBD7D-68C5-42D8-9D21-F3573A275A53}" type="sibTrans" cxnId="{0C603233-A277-4C17-BF1E-F8B6C481BAF7}">
      <dgm:prSet/>
      <dgm:spPr/>
      <dgm:t>
        <a:bodyPr/>
        <a:lstStyle/>
        <a:p>
          <a:endParaRPr lang="en-GB"/>
        </a:p>
      </dgm:t>
    </dgm:pt>
    <dgm:pt modelId="{A9E96A6A-F259-4A58-AE55-4FDAC0B7E81D}">
      <dgm:prSet custT="1"/>
      <dgm:spPr>
        <a:solidFill>
          <a:schemeClr val="accent2"/>
        </a:solidFill>
      </dgm:spPr>
      <dgm:t>
        <a:bodyPr/>
        <a:lstStyle/>
        <a:p>
          <a:pPr algn="just"/>
          <a:endParaRPr lang="en-GB" sz="1800" i="0" dirty="0">
            <a:latin typeface="Arial" panose="020B0604020202020204" pitchFamily="34" charset="0"/>
            <a:cs typeface="Arial" panose="020B0604020202020204" pitchFamily="34" charset="0"/>
          </a:endParaRPr>
        </a:p>
      </dgm:t>
    </dgm:pt>
    <dgm:pt modelId="{16E2C863-308B-4655-9725-6E32D8D17126}" type="parTrans" cxnId="{36233190-4D30-41A2-B999-2E072E4A7814}">
      <dgm:prSet/>
      <dgm:spPr/>
      <dgm:t>
        <a:bodyPr/>
        <a:lstStyle/>
        <a:p>
          <a:endParaRPr lang="en-GB"/>
        </a:p>
      </dgm:t>
    </dgm:pt>
    <dgm:pt modelId="{09385F22-51CD-4655-BAD9-696AA3198FA7}" type="sibTrans" cxnId="{36233190-4D30-41A2-B999-2E072E4A7814}">
      <dgm:prSet/>
      <dgm:spPr/>
      <dgm:t>
        <a:bodyPr/>
        <a:lstStyle/>
        <a:p>
          <a:endParaRPr lang="en-GB"/>
        </a:p>
      </dgm:t>
    </dgm:pt>
    <dgm:pt modelId="{E9B048F4-C1DB-4831-A6C6-94D8740891AD}">
      <dgm:prSet custT="1"/>
      <dgm:spPr>
        <a:solidFill>
          <a:schemeClr val="accent2"/>
        </a:solidFill>
      </dgm:spPr>
      <dgm:t>
        <a:bodyPr/>
        <a:lstStyle/>
        <a:p>
          <a:pPr algn="just"/>
          <a:endParaRPr lang="en-GB" sz="1800" dirty="0">
            <a:latin typeface="Arial" panose="020B0604020202020204" pitchFamily="34" charset="0"/>
            <a:cs typeface="Arial" panose="020B0604020202020204" pitchFamily="34" charset="0"/>
          </a:endParaRPr>
        </a:p>
      </dgm:t>
    </dgm:pt>
    <dgm:pt modelId="{B6A293E0-46B9-4F07-8848-EE0A945BDDB0}" type="parTrans" cxnId="{6AE5655F-046A-4CA7-AF6C-F0AB73DBF5E3}">
      <dgm:prSet/>
      <dgm:spPr/>
      <dgm:t>
        <a:bodyPr/>
        <a:lstStyle/>
        <a:p>
          <a:endParaRPr lang="en-GB"/>
        </a:p>
      </dgm:t>
    </dgm:pt>
    <dgm:pt modelId="{FA56BAEE-B2CE-48EC-9C8C-FD8BB803EDB8}" type="sibTrans" cxnId="{6AE5655F-046A-4CA7-AF6C-F0AB73DBF5E3}">
      <dgm:prSet/>
      <dgm:spPr/>
      <dgm:t>
        <a:bodyPr/>
        <a:lstStyle/>
        <a:p>
          <a:endParaRPr lang="en-GB"/>
        </a:p>
      </dgm:t>
    </dgm:pt>
    <dgm:pt modelId="{BA6DE9BE-799B-4BD7-91BC-CF8021DB9B3E}" type="pres">
      <dgm:prSet presAssocID="{C0A7DA34-E0F4-49E9-ABAE-4BD5664C92C1}" presName="Name0" presStyleCnt="0">
        <dgm:presLayoutVars>
          <dgm:dir/>
          <dgm:resizeHandles val="exact"/>
        </dgm:presLayoutVars>
      </dgm:prSet>
      <dgm:spPr/>
    </dgm:pt>
    <dgm:pt modelId="{8F0E510A-4BF3-4138-BB21-F5BFFE70CBE3}" type="pres">
      <dgm:prSet presAssocID="{8D338DCF-9C9E-4353-89EF-2A13516DC660}" presName="node" presStyleLbl="node1" presStyleIdx="0" presStyleCnt="1" custLinFactNeighborX="-698" custLinFactNeighborY="33618">
        <dgm:presLayoutVars>
          <dgm:bulletEnabled val="1"/>
        </dgm:presLayoutVars>
      </dgm:prSet>
      <dgm:spPr/>
    </dgm:pt>
  </dgm:ptLst>
  <dgm:cxnLst>
    <dgm:cxn modelId="{CC6A4207-66AB-4220-86F5-44D0E0D2E82A}" type="presOf" srcId="{A9E96A6A-F259-4A58-AE55-4FDAC0B7E81D}" destId="{8F0E510A-4BF3-4138-BB21-F5BFFE70CBE3}" srcOrd="0" destOrd="2" presId="urn:microsoft.com/office/officeart/2005/8/layout/process1"/>
    <dgm:cxn modelId="{72247224-2442-46AC-8325-10ACAF17A7FE}" type="presOf" srcId="{EB764CA9-2056-4AA2-9BA8-F2302CD9A0E5}" destId="{8F0E510A-4BF3-4138-BB21-F5BFFE70CBE3}" srcOrd="0" destOrd="5" presId="urn:microsoft.com/office/officeart/2005/8/layout/process1"/>
    <dgm:cxn modelId="{0C603233-A277-4C17-BF1E-F8B6C481BAF7}" srcId="{8D338DCF-9C9E-4353-89EF-2A13516DC660}" destId="{EB764CA9-2056-4AA2-9BA8-F2302CD9A0E5}" srcOrd="4" destOrd="0" parTransId="{7720E244-580F-4C01-9CFC-DB9FDCE34B6C}" sibTransId="{504FBD7D-68C5-42D8-9D21-F3573A275A53}"/>
    <dgm:cxn modelId="{6AE5655F-046A-4CA7-AF6C-F0AB73DBF5E3}" srcId="{8D338DCF-9C9E-4353-89EF-2A13516DC660}" destId="{E9B048F4-C1DB-4831-A6C6-94D8740891AD}" srcOrd="3" destOrd="0" parTransId="{B6A293E0-46B9-4F07-8848-EE0A945BDDB0}" sibTransId="{FA56BAEE-B2CE-48EC-9C8C-FD8BB803EDB8}"/>
    <dgm:cxn modelId="{E5AFC345-A1D0-4C8A-A31F-BF550437886C}" srcId="{8D338DCF-9C9E-4353-89EF-2A13516DC660}" destId="{F2A29648-4DD9-45FD-8828-3430F209C2D5}" srcOrd="0" destOrd="0" parTransId="{F1B310FC-9C3D-47E0-94D0-776CB7667A2A}" sibTransId="{E4EBAA12-6D2C-4999-B625-B8046A284E9B}"/>
    <dgm:cxn modelId="{1A6F7649-AFC6-4BF3-857A-A0B1D11E29A0}" srcId="{C0A7DA34-E0F4-49E9-ABAE-4BD5664C92C1}" destId="{8D338DCF-9C9E-4353-89EF-2A13516DC660}" srcOrd="0" destOrd="0" parTransId="{52AF2511-3B5B-4CB4-A896-7EE963D045E0}" sibTransId="{26E955E0-94CD-41CE-8742-AAC1A25AA9C9}"/>
    <dgm:cxn modelId="{91FFDA72-F2AA-44C6-873E-F90ECD389A87}" type="presOf" srcId="{F2A29648-4DD9-45FD-8828-3430F209C2D5}" destId="{8F0E510A-4BF3-4138-BB21-F5BFFE70CBE3}" srcOrd="0" destOrd="1" presId="urn:microsoft.com/office/officeart/2005/8/layout/process1"/>
    <dgm:cxn modelId="{8D86C978-FBA5-486F-9FD4-669BC1B17834}" type="presOf" srcId="{C0A7DA34-E0F4-49E9-ABAE-4BD5664C92C1}" destId="{BA6DE9BE-799B-4BD7-91BC-CF8021DB9B3E}" srcOrd="0" destOrd="0" presId="urn:microsoft.com/office/officeart/2005/8/layout/process1"/>
    <dgm:cxn modelId="{D9BB0E8B-98B3-47EF-9FA4-655EF1F0FEF9}" type="presOf" srcId="{E9B048F4-C1DB-4831-A6C6-94D8740891AD}" destId="{8F0E510A-4BF3-4138-BB21-F5BFFE70CBE3}" srcOrd="0" destOrd="4" presId="urn:microsoft.com/office/officeart/2005/8/layout/process1"/>
    <dgm:cxn modelId="{36233190-4D30-41A2-B999-2E072E4A7814}" srcId="{8D338DCF-9C9E-4353-89EF-2A13516DC660}" destId="{A9E96A6A-F259-4A58-AE55-4FDAC0B7E81D}" srcOrd="1" destOrd="0" parTransId="{16E2C863-308B-4655-9725-6E32D8D17126}" sibTransId="{09385F22-51CD-4655-BAD9-696AA3198FA7}"/>
    <dgm:cxn modelId="{C20E2DA5-8388-4C11-802C-1C4BB58CD3B8}" srcId="{8D338DCF-9C9E-4353-89EF-2A13516DC660}" destId="{D7EA3D20-E990-47CF-AE39-551CC8E2AD8A}" srcOrd="2" destOrd="0" parTransId="{149F12D5-4EC4-44BE-ACCF-FD63051960C9}" sibTransId="{1D4DE24B-D236-47E3-9F3B-AE551584C17D}"/>
    <dgm:cxn modelId="{4EACB3BD-B8BF-4783-85A8-90639A723AF7}" type="presOf" srcId="{8D338DCF-9C9E-4353-89EF-2A13516DC660}" destId="{8F0E510A-4BF3-4138-BB21-F5BFFE70CBE3}" srcOrd="0" destOrd="0" presId="urn:microsoft.com/office/officeart/2005/8/layout/process1"/>
    <dgm:cxn modelId="{190DF9D2-8886-4C7B-A36D-5031A0A483F0}" type="presOf" srcId="{D7EA3D20-E990-47CF-AE39-551CC8E2AD8A}" destId="{8F0E510A-4BF3-4138-BB21-F5BFFE70CBE3}" srcOrd="0" destOrd="3" presId="urn:microsoft.com/office/officeart/2005/8/layout/process1"/>
    <dgm:cxn modelId="{CC997437-5B76-4068-B280-B9682B8A41D0}" type="presParOf" srcId="{BA6DE9BE-799B-4BD7-91BC-CF8021DB9B3E}" destId="{8F0E510A-4BF3-4138-BB21-F5BFFE70CBE3}" srcOrd="0" destOrd="0" presId="urn:microsoft.com/office/officeart/2005/8/layout/process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0A7DA34-E0F4-49E9-ABAE-4BD5664C92C1}"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en-GB"/>
        </a:p>
      </dgm:t>
    </dgm:pt>
    <dgm:pt modelId="{8D338DCF-9C9E-4353-89EF-2A13516DC660}">
      <dgm:prSet custT="1"/>
      <dgm:spPr>
        <a:solidFill>
          <a:schemeClr val="accent2"/>
        </a:solidFill>
      </dgm:spPr>
      <dgm:t>
        <a:bodyPr/>
        <a:lstStyle/>
        <a:p>
          <a:pPr algn="l"/>
          <a:r>
            <a:rPr lang="en-GB" sz="2000" b="1" dirty="0">
              <a:latin typeface="Arial" panose="020B0604020202020204" pitchFamily="34" charset="0"/>
              <a:cs typeface="Arial" panose="020B0604020202020204" pitchFamily="34" charset="0"/>
            </a:rPr>
            <a:t>Stage 2 – Workgroup Vote</a:t>
          </a:r>
          <a:endParaRPr lang="en-GB" sz="2000" dirty="0">
            <a:latin typeface="Arial" panose="020B0604020202020204" pitchFamily="34" charset="0"/>
            <a:cs typeface="Arial" panose="020B0604020202020204" pitchFamily="34" charset="0"/>
          </a:endParaRPr>
        </a:p>
      </dgm:t>
    </dgm:pt>
    <dgm:pt modelId="{52AF2511-3B5B-4CB4-A896-7EE963D045E0}" type="parTrans" cxnId="{1A6F7649-AFC6-4BF3-857A-A0B1D11E29A0}">
      <dgm:prSet/>
      <dgm:spPr/>
      <dgm:t>
        <a:bodyPr/>
        <a:lstStyle/>
        <a:p>
          <a:endParaRPr lang="en-GB"/>
        </a:p>
      </dgm:t>
    </dgm:pt>
    <dgm:pt modelId="{26E955E0-94CD-41CE-8742-AAC1A25AA9C9}" type="sibTrans" cxnId="{1A6F7649-AFC6-4BF3-857A-A0B1D11E29A0}">
      <dgm:prSet/>
      <dgm:spPr/>
      <dgm:t>
        <a:bodyPr/>
        <a:lstStyle/>
        <a:p>
          <a:endParaRPr lang="en-GB"/>
        </a:p>
      </dgm:t>
    </dgm:pt>
    <dgm:pt modelId="{3C3CA831-DA00-432C-9F99-7D7E870925C3}">
      <dgm:prSet custT="1"/>
      <dgm:spPr>
        <a:solidFill>
          <a:schemeClr val="accent2"/>
        </a:solidFill>
      </dgm:spPr>
      <dgm:t>
        <a:bodyPr/>
        <a:lstStyle/>
        <a:p>
          <a:r>
            <a:rPr lang="en-GB" sz="2000" dirty="0">
              <a:latin typeface="Arial" panose="020B0604020202020204" pitchFamily="34" charset="0"/>
              <a:cs typeface="Arial" panose="020B0604020202020204" pitchFamily="34" charset="0"/>
            </a:rPr>
            <a:t>2a) Assess the original (if there are any) against the CUSC objectives compared to the baseline (the current CUSC)</a:t>
          </a:r>
        </a:p>
      </dgm:t>
    </dgm:pt>
    <dgm:pt modelId="{6B869A09-218B-4131-BD14-AA192B821E63}" type="parTrans" cxnId="{BF10A064-86DC-44F7-90D8-7939AA67779E}">
      <dgm:prSet/>
      <dgm:spPr/>
      <dgm:t>
        <a:bodyPr/>
        <a:lstStyle/>
        <a:p>
          <a:endParaRPr lang="en-GB"/>
        </a:p>
      </dgm:t>
    </dgm:pt>
    <dgm:pt modelId="{4E1EE13B-C97F-420A-9013-69BC24472AF0}" type="sibTrans" cxnId="{BF10A064-86DC-44F7-90D8-7939AA67779E}">
      <dgm:prSet/>
      <dgm:spPr/>
      <dgm:t>
        <a:bodyPr/>
        <a:lstStyle/>
        <a:p>
          <a:endParaRPr lang="en-GB"/>
        </a:p>
      </dgm:t>
    </dgm:pt>
    <dgm:pt modelId="{A38CF3BF-350F-44BA-B57E-02246C10E5D6}">
      <dgm:prSet custT="1"/>
      <dgm:spPr>
        <a:solidFill>
          <a:schemeClr val="accent2"/>
        </a:solidFill>
      </dgm:spPr>
      <dgm:t>
        <a:bodyPr/>
        <a:lstStyle/>
        <a:p>
          <a:pPr algn="l"/>
          <a:r>
            <a:rPr lang="en-GB" sz="2000" dirty="0">
              <a:latin typeface="Arial" panose="020B0604020202020204" pitchFamily="34" charset="0"/>
              <a:cs typeface="Arial" panose="020B0604020202020204" pitchFamily="34" charset="0"/>
            </a:rPr>
            <a:t>2c) Vote on which of the options is best.</a:t>
          </a:r>
          <a:endParaRPr lang="en-GB" sz="2000" b="1" dirty="0">
            <a:latin typeface="Arial" panose="020B0604020202020204" pitchFamily="34" charset="0"/>
            <a:cs typeface="Arial" panose="020B0604020202020204" pitchFamily="34" charset="0"/>
          </a:endParaRPr>
        </a:p>
        <a:p>
          <a:endParaRPr lang="en-GB" sz="2000" dirty="0">
            <a:latin typeface="Arial" panose="020B0604020202020204" pitchFamily="34" charset="0"/>
            <a:cs typeface="Arial" panose="020B0604020202020204" pitchFamily="34" charset="0"/>
          </a:endParaRPr>
        </a:p>
      </dgm:t>
    </dgm:pt>
    <dgm:pt modelId="{59B9DADC-5CCE-4B05-9DD5-9695464012D1}" type="parTrans" cxnId="{6E96751E-A60A-45F1-94B5-CCC63C624DC0}">
      <dgm:prSet/>
      <dgm:spPr/>
      <dgm:t>
        <a:bodyPr/>
        <a:lstStyle/>
        <a:p>
          <a:endParaRPr lang="en-GB"/>
        </a:p>
      </dgm:t>
    </dgm:pt>
    <dgm:pt modelId="{53B32937-25EF-40EE-9657-26F6281336B1}" type="sibTrans" cxnId="{6E96751E-A60A-45F1-94B5-CCC63C624DC0}">
      <dgm:prSet/>
      <dgm:spPr/>
      <dgm:t>
        <a:bodyPr/>
        <a:lstStyle/>
        <a:p>
          <a:endParaRPr lang="en-GB"/>
        </a:p>
      </dgm:t>
    </dgm:pt>
    <dgm:pt modelId="{79522028-6633-41C4-8562-2E3CC040F36A}">
      <dgm:prSet phldrT="[Text]" custT="1"/>
      <dgm:spPr>
        <a:solidFill>
          <a:schemeClr val="accent2"/>
        </a:solidFill>
      </dgm:spPr>
      <dgm:t>
        <a:bodyPr/>
        <a:lstStyle/>
        <a:p>
          <a:r>
            <a:rPr lang="en-GB" sz="2000" dirty="0">
              <a:latin typeface="Arial" panose="020B0604020202020204" pitchFamily="34" charset="0"/>
              <a:cs typeface="Arial" panose="020B0604020202020204" pitchFamily="34" charset="0"/>
            </a:rPr>
            <a:t>2b) Where one or more WACMs exist, does each WACM better facilitate the Applicable CUSC Objectives than the Original Modification Proposal</a:t>
          </a:r>
        </a:p>
      </dgm:t>
    </dgm:pt>
    <dgm:pt modelId="{3507B1C1-42F2-4FC7-937A-E7FA25D85511}" type="parTrans" cxnId="{C12A4823-B340-4027-B9E0-AA90B3B8B230}">
      <dgm:prSet/>
      <dgm:spPr/>
      <dgm:t>
        <a:bodyPr/>
        <a:lstStyle/>
        <a:p>
          <a:endParaRPr lang="en-GB"/>
        </a:p>
      </dgm:t>
    </dgm:pt>
    <dgm:pt modelId="{30848343-2086-44C7-B5A9-B882375FCB4F}" type="sibTrans" cxnId="{C12A4823-B340-4027-B9E0-AA90B3B8B230}">
      <dgm:prSet/>
      <dgm:spPr/>
      <dgm:t>
        <a:bodyPr/>
        <a:lstStyle/>
        <a:p>
          <a:endParaRPr lang="en-GB"/>
        </a:p>
      </dgm:t>
    </dgm:pt>
    <dgm:pt modelId="{BA6DE9BE-799B-4BD7-91BC-CF8021DB9B3E}" type="pres">
      <dgm:prSet presAssocID="{C0A7DA34-E0F4-49E9-ABAE-4BD5664C92C1}" presName="Name0" presStyleCnt="0">
        <dgm:presLayoutVars>
          <dgm:dir/>
          <dgm:resizeHandles val="exact"/>
        </dgm:presLayoutVars>
      </dgm:prSet>
      <dgm:spPr/>
    </dgm:pt>
    <dgm:pt modelId="{8F0E510A-4BF3-4138-BB21-F5BFFE70CBE3}" type="pres">
      <dgm:prSet presAssocID="{8D338DCF-9C9E-4353-89EF-2A13516DC660}" presName="node" presStyleLbl="node1" presStyleIdx="0" presStyleCnt="1" custLinFactNeighborX="-698" custLinFactNeighborY="33618">
        <dgm:presLayoutVars>
          <dgm:bulletEnabled val="1"/>
        </dgm:presLayoutVars>
      </dgm:prSet>
      <dgm:spPr/>
    </dgm:pt>
  </dgm:ptLst>
  <dgm:cxnLst>
    <dgm:cxn modelId="{6E96751E-A60A-45F1-94B5-CCC63C624DC0}" srcId="{8D338DCF-9C9E-4353-89EF-2A13516DC660}" destId="{A38CF3BF-350F-44BA-B57E-02246C10E5D6}" srcOrd="2" destOrd="0" parTransId="{59B9DADC-5CCE-4B05-9DD5-9695464012D1}" sibTransId="{53B32937-25EF-40EE-9657-26F6281336B1}"/>
    <dgm:cxn modelId="{C12A4823-B340-4027-B9E0-AA90B3B8B230}" srcId="{8D338DCF-9C9E-4353-89EF-2A13516DC660}" destId="{79522028-6633-41C4-8562-2E3CC040F36A}" srcOrd="1" destOrd="0" parTransId="{3507B1C1-42F2-4FC7-937A-E7FA25D85511}" sibTransId="{30848343-2086-44C7-B5A9-B882375FCB4F}"/>
    <dgm:cxn modelId="{56B52F24-4BCF-4892-AF8D-4485A565E485}" type="presOf" srcId="{3C3CA831-DA00-432C-9F99-7D7E870925C3}" destId="{8F0E510A-4BF3-4138-BB21-F5BFFE70CBE3}" srcOrd="0" destOrd="1" presId="urn:microsoft.com/office/officeart/2005/8/layout/process1"/>
    <dgm:cxn modelId="{BF10A064-86DC-44F7-90D8-7939AA67779E}" srcId="{8D338DCF-9C9E-4353-89EF-2A13516DC660}" destId="{3C3CA831-DA00-432C-9F99-7D7E870925C3}" srcOrd="0" destOrd="0" parTransId="{6B869A09-218B-4131-BD14-AA192B821E63}" sibTransId="{4E1EE13B-C97F-420A-9013-69BC24472AF0}"/>
    <dgm:cxn modelId="{1A6F7649-AFC6-4BF3-857A-A0B1D11E29A0}" srcId="{C0A7DA34-E0F4-49E9-ABAE-4BD5664C92C1}" destId="{8D338DCF-9C9E-4353-89EF-2A13516DC660}" srcOrd="0" destOrd="0" parTransId="{52AF2511-3B5B-4CB4-A896-7EE963D045E0}" sibTransId="{26E955E0-94CD-41CE-8742-AAC1A25AA9C9}"/>
    <dgm:cxn modelId="{8D86C978-FBA5-486F-9FD4-669BC1B17834}" type="presOf" srcId="{C0A7DA34-E0F4-49E9-ABAE-4BD5664C92C1}" destId="{BA6DE9BE-799B-4BD7-91BC-CF8021DB9B3E}" srcOrd="0" destOrd="0" presId="urn:microsoft.com/office/officeart/2005/8/layout/process1"/>
    <dgm:cxn modelId="{5E5D098A-F67E-41F3-85DF-F9441F551457}" type="presOf" srcId="{A38CF3BF-350F-44BA-B57E-02246C10E5D6}" destId="{8F0E510A-4BF3-4138-BB21-F5BFFE70CBE3}" srcOrd="0" destOrd="3" presId="urn:microsoft.com/office/officeart/2005/8/layout/process1"/>
    <dgm:cxn modelId="{113E24A9-4597-4E51-8647-F2F933022884}" type="presOf" srcId="{79522028-6633-41C4-8562-2E3CC040F36A}" destId="{8F0E510A-4BF3-4138-BB21-F5BFFE70CBE3}" srcOrd="0" destOrd="2" presId="urn:microsoft.com/office/officeart/2005/8/layout/process1"/>
    <dgm:cxn modelId="{4EACB3BD-B8BF-4783-85A8-90639A723AF7}" type="presOf" srcId="{8D338DCF-9C9E-4353-89EF-2A13516DC660}" destId="{8F0E510A-4BF3-4138-BB21-F5BFFE70CBE3}" srcOrd="0" destOrd="0" presId="urn:microsoft.com/office/officeart/2005/8/layout/process1"/>
    <dgm:cxn modelId="{CC997437-5B76-4068-B280-B9682B8A41D0}" type="presParOf" srcId="{BA6DE9BE-799B-4BD7-91BC-CF8021DB9B3E}" destId="{8F0E510A-4BF3-4138-BB21-F5BFFE70CBE3}" srcOrd="0"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0A7DA34-E0F4-49E9-ABAE-4BD5664C92C1}" type="doc">
      <dgm:prSet loTypeId="urn:microsoft.com/office/officeart/2005/8/layout/process1" loCatId="process" qsTypeId="urn:microsoft.com/office/officeart/2005/8/quickstyle/simple1" qsCatId="simple" csTypeId="urn:microsoft.com/office/officeart/2005/8/colors/accent1_2" csCatId="accent1" phldr="1"/>
      <dgm:spPr/>
      <dgm:t>
        <a:bodyPr/>
        <a:lstStyle/>
        <a:p>
          <a:endParaRPr lang="en-GB"/>
        </a:p>
      </dgm:t>
    </dgm:pt>
    <dgm:pt modelId="{BA6DE9BE-799B-4BD7-91BC-CF8021DB9B3E}" type="pres">
      <dgm:prSet presAssocID="{C0A7DA34-E0F4-49E9-ABAE-4BD5664C92C1}" presName="Name0" presStyleCnt="0">
        <dgm:presLayoutVars>
          <dgm:dir/>
          <dgm:resizeHandles val="exact"/>
        </dgm:presLayoutVars>
      </dgm:prSet>
      <dgm:spPr/>
    </dgm:pt>
  </dgm:ptLst>
  <dgm:cxnLst>
    <dgm:cxn modelId="{8D86C978-FBA5-486F-9FD4-669BC1B17834}" type="presOf" srcId="{C0A7DA34-E0F4-49E9-ABAE-4BD5664C92C1}" destId="{BA6DE9BE-799B-4BD7-91BC-CF8021DB9B3E}" srcOrd="0" destOrd="0" presId="urn:microsoft.com/office/officeart/2005/8/layout/process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0E510A-4BF3-4138-BB21-F5BFFE70CBE3}">
      <dsp:nvSpPr>
        <dsp:cNvPr id="0" name=""/>
        <dsp:cNvSpPr/>
      </dsp:nvSpPr>
      <dsp:spPr>
        <a:xfrm>
          <a:off x="0" y="0"/>
          <a:ext cx="11339834" cy="4203871"/>
        </a:xfrm>
        <a:prstGeom prst="roundRect">
          <a:avLst>
            <a:gd name="adj" fmla="val 10000"/>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t" anchorCtr="0">
          <a:noAutofit/>
        </a:bodyPr>
        <a:lstStyle/>
        <a:p>
          <a:pPr marL="0" lvl="0" indent="0" algn="l" defTabSz="800100">
            <a:lnSpc>
              <a:spcPct val="90000"/>
            </a:lnSpc>
            <a:spcBef>
              <a:spcPct val="0"/>
            </a:spcBef>
            <a:spcAft>
              <a:spcPct val="35000"/>
            </a:spcAft>
            <a:buNone/>
          </a:pPr>
          <a:r>
            <a:rPr lang="en-GB" sz="1800" b="1" kern="1200" dirty="0">
              <a:latin typeface="Arial" panose="020B0604020202020204" pitchFamily="34" charset="0"/>
              <a:cs typeface="Arial" panose="020B0604020202020204" pitchFamily="34" charset="0"/>
            </a:rPr>
            <a:t>Stage 1 – Alternative Vote</a:t>
          </a:r>
          <a:endParaRPr lang="en-GB" sz="1800" kern="1200" dirty="0">
            <a:latin typeface="Arial" panose="020B0604020202020204" pitchFamily="34" charset="0"/>
            <a:cs typeface="Arial" panose="020B0604020202020204" pitchFamily="34" charset="0"/>
          </a:endParaRPr>
        </a:p>
        <a:p>
          <a:pPr marL="171450" lvl="1" indent="-171450" algn="just" defTabSz="800100">
            <a:lnSpc>
              <a:spcPct val="90000"/>
            </a:lnSpc>
            <a:spcBef>
              <a:spcPct val="0"/>
            </a:spcBef>
            <a:spcAft>
              <a:spcPct val="15000"/>
            </a:spcAft>
            <a:buChar char="•"/>
          </a:pPr>
          <a:r>
            <a:rPr lang="en-GB" sz="1800" i="0" kern="1200" dirty="0">
              <a:latin typeface="Arial" panose="020B0604020202020204" pitchFamily="34" charset="0"/>
              <a:cs typeface="Arial" panose="020B0604020202020204" pitchFamily="34" charset="0"/>
            </a:rPr>
            <a:t>Vote on whether Workgroup Alternative Requests should  become Workgroup Alternative CUSC Modifications.</a:t>
          </a:r>
        </a:p>
        <a:p>
          <a:pPr marL="171450" lvl="1" indent="-171450" algn="just" defTabSz="800100">
            <a:lnSpc>
              <a:spcPct val="90000"/>
            </a:lnSpc>
            <a:spcBef>
              <a:spcPct val="0"/>
            </a:spcBef>
            <a:spcAft>
              <a:spcPct val="15000"/>
            </a:spcAft>
            <a:buChar char="•"/>
          </a:pPr>
          <a:endParaRPr lang="en-GB" sz="1800" i="0" kern="1200" dirty="0">
            <a:latin typeface="Arial" panose="020B0604020202020204" pitchFamily="34" charset="0"/>
            <a:cs typeface="Arial" panose="020B0604020202020204" pitchFamily="34" charset="0"/>
          </a:endParaRPr>
        </a:p>
        <a:p>
          <a:pPr marL="171450" lvl="1" indent="-171450" algn="just" defTabSz="800100">
            <a:lnSpc>
              <a:spcPct val="90000"/>
            </a:lnSpc>
            <a:spcBef>
              <a:spcPct val="0"/>
            </a:spcBef>
            <a:spcAft>
              <a:spcPct val="15000"/>
            </a:spcAft>
            <a:buChar char="•"/>
          </a:pPr>
          <a:r>
            <a:rPr lang="en-GB" sz="1800" i="0" kern="1200" dirty="0">
              <a:latin typeface="Arial" panose="020B0604020202020204" pitchFamily="34" charset="0"/>
              <a:cs typeface="Arial" panose="020B0604020202020204" pitchFamily="34" charset="0"/>
            </a:rPr>
            <a:t>The Alternative vote is carried out to identify the level of Workgroup support there is for any potential alternative options that have been brought forward by either any member of the Workgroup OR an Industry Participant as part of the Workgroup Consultation. </a:t>
          </a:r>
        </a:p>
        <a:p>
          <a:pPr marL="171450" lvl="1" indent="-171450" algn="just" defTabSz="800100">
            <a:lnSpc>
              <a:spcPct val="90000"/>
            </a:lnSpc>
            <a:spcBef>
              <a:spcPct val="0"/>
            </a:spcBef>
            <a:spcAft>
              <a:spcPct val="15000"/>
            </a:spcAft>
            <a:buChar char="•"/>
          </a:pPr>
          <a:endParaRPr lang="en-GB" sz="1800" kern="1200" dirty="0">
            <a:latin typeface="Arial" panose="020B0604020202020204" pitchFamily="34" charset="0"/>
            <a:cs typeface="Arial" panose="020B0604020202020204" pitchFamily="34" charset="0"/>
          </a:endParaRPr>
        </a:p>
        <a:p>
          <a:pPr marL="171450" lvl="1" indent="-171450" algn="just" defTabSz="800100">
            <a:lnSpc>
              <a:spcPct val="90000"/>
            </a:lnSpc>
            <a:spcBef>
              <a:spcPct val="0"/>
            </a:spcBef>
            <a:spcAft>
              <a:spcPct val="15000"/>
            </a:spcAft>
            <a:buChar char="•"/>
          </a:pPr>
          <a:r>
            <a:rPr lang="en-GB" sz="1800" b="1" i="0" kern="1200" dirty="0">
              <a:latin typeface="Arial" panose="020B0604020202020204" pitchFamily="34" charset="0"/>
              <a:cs typeface="Arial" panose="020B0604020202020204" pitchFamily="34" charset="0"/>
            </a:rPr>
            <a:t>Should the majority of the Workgroup OR the Chairman believe that the potential alternative solution may better facilitate the CUSC objectives than the Original proposal or the Baseline then the potential alternative will be fully developed by the Workgroup with legal text to form a Workgroup Alternative CUSC modification (WACM)</a:t>
          </a:r>
          <a:r>
            <a:rPr lang="en-GB" sz="1800" i="0" kern="1200" dirty="0">
              <a:latin typeface="Arial" panose="020B0604020202020204" pitchFamily="34" charset="0"/>
              <a:cs typeface="Arial" panose="020B0604020202020204" pitchFamily="34" charset="0"/>
            </a:rPr>
            <a:t> and submitted to the Panel and Authority alongside the Original solution for the Panel Recommendation vote and the Authority decision.</a:t>
          </a:r>
          <a:endParaRPr lang="en-GB" sz="1800" b="0" i="1" kern="1200" dirty="0">
            <a:latin typeface="Arial" panose="020B0604020202020204" pitchFamily="34" charset="0"/>
            <a:cs typeface="Arial" panose="020B0604020202020204" pitchFamily="34" charset="0"/>
          </a:endParaRPr>
        </a:p>
      </dsp:txBody>
      <dsp:txXfrm>
        <a:off x="123127" y="123127"/>
        <a:ext cx="11093580" cy="395761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F0E510A-4BF3-4138-BB21-F5BFFE70CBE3}">
      <dsp:nvSpPr>
        <dsp:cNvPr id="0" name=""/>
        <dsp:cNvSpPr/>
      </dsp:nvSpPr>
      <dsp:spPr>
        <a:xfrm>
          <a:off x="0" y="0"/>
          <a:ext cx="11339834" cy="3030280"/>
        </a:xfrm>
        <a:prstGeom prst="roundRect">
          <a:avLst>
            <a:gd name="adj" fmla="val 10000"/>
          </a:avLst>
        </a:prstGeom>
        <a:solidFill>
          <a:schemeClr val="accent2"/>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t" anchorCtr="0">
          <a:noAutofit/>
        </a:bodyPr>
        <a:lstStyle/>
        <a:p>
          <a:pPr marL="0" lvl="0" indent="0" algn="l" defTabSz="889000">
            <a:lnSpc>
              <a:spcPct val="90000"/>
            </a:lnSpc>
            <a:spcBef>
              <a:spcPct val="0"/>
            </a:spcBef>
            <a:spcAft>
              <a:spcPct val="35000"/>
            </a:spcAft>
            <a:buNone/>
          </a:pPr>
          <a:r>
            <a:rPr lang="en-GB" sz="2000" b="1" kern="1200" dirty="0">
              <a:latin typeface="Arial" panose="020B0604020202020204" pitchFamily="34" charset="0"/>
              <a:cs typeface="Arial" panose="020B0604020202020204" pitchFamily="34" charset="0"/>
            </a:rPr>
            <a:t>Stage 2 – Workgroup Vote</a:t>
          </a:r>
          <a:endParaRPr lang="en-GB" sz="2000" kern="1200" dirty="0">
            <a:latin typeface="Arial" panose="020B0604020202020204" pitchFamily="34" charset="0"/>
            <a:cs typeface="Arial" panose="020B0604020202020204" pitchFamily="34" charset="0"/>
          </a:endParaRPr>
        </a:p>
        <a:p>
          <a:pPr marL="228600" lvl="1" indent="-228600" algn="l" defTabSz="889000">
            <a:lnSpc>
              <a:spcPct val="90000"/>
            </a:lnSpc>
            <a:spcBef>
              <a:spcPct val="0"/>
            </a:spcBef>
            <a:spcAft>
              <a:spcPct val="15000"/>
            </a:spcAft>
            <a:buChar char="•"/>
          </a:pPr>
          <a:r>
            <a:rPr lang="en-GB" sz="2000" kern="1200" dirty="0">
              <a:latin typeface="Arial" panose="020B0604020202020204" pitchFamily="34" charset="0"/>
              <a:cs typeface="Arial" panose="020B0604020202020204" pitchFamily="34" charset="0"/>
            </a:rPr>
            <a:t>2a) Assess the original (if there are any) against the CUSC objectives compared to the baseline (the current CUSC)</a:t>
          </a:r>
        </a:p>
        <a:p>
          <a:pPr marL="228600" lvl="1" indent="-228600" algn="l" defTabSz="889000">
            <a:lnSpc>
              <a:spcPct val="90000"/>
            </a:lnSpc>
            <a:spcBef>
              <a:spcPct val="0"/>
            </a:spcBef>
            <a:spcAft>
              <a:spcPct val="15000"/>
            </a:spcAft>
            <a:buChar char="•"/>
          </a:pPr>
          <a:r>
            <a:rPr lang="en-GB" sz="2000" kern="1200" dirty="0">
              <a:latin typeface="Arial" panose="020B0604020202020204" pitchFamily="34" charset="0"/>
              <a:cs typeface="Arial" panose="020B0604020202020204" pitchFamily="34" charset="0"/>
            </a:rPr>
            <a:t>2b) Where one or more WACMs exist, does each WACM better facilitate the Applicable CUSC Objectives than the Original Modification Proposal</a:t>
          </a:r>
        </a:p>
        <a:p>
          <a:pPr marL="228600" lvl="1" indent="-228600" algn="l" defTabSz="889000">
            <a:lnSpc>
              <a:spcPct val="90000"/>
            </a:lnSpc>
            <a:spcBef>
              <a:spcPct val="0"/>
            </a:spcBef>
            <a:spcAft>
              <a:spcPct val="15000"/>
            </a:spcAft>
            <a:buChar char="•"/>
          </a:pPr>
          <a:r>
            <a:rPr lang="en-GB" sz="2000" kern="1200" dirty="0">
              <a:latin typeface="Arial" panose="020B0604020202020204" pitchFamily="34" charset="0"/>
              <a:cs typeface="Arial" panose="020B0604020202020204" pitchFamily="34" charset="0"/>
            </a:rPr>
            <a:t>2c) Vote on which of the options is best.</a:t>
          </a:r>
          <a:endParaRPr lang="en-GB" sz="2000" b="1" kern="1200" dirty="0">
            <a:latin typeface="Arial" panose="020B0604020202020204" pitchFamily="34" charset="0"/>
            <a:cs typeface="Arial" panose="020B0604020202020204" pitchFamily="34" charset="0"/>
          </a:endParaRPr>
        </a:p>
        <a:p>
          <a:pPr marL="228600" lvl="1" indent="-228600" defTabSz="889000">
            <a:lnSpc>
              <a:spcPct val="90000"/>
            </a:lnSpc>
            <a:spcBef>
              <a:spcPct val="0"/>
            </a:spcBef>
            <a:spcAft>
              <a:spcPct val="15000"/>
            </a:spcAft>
            <a:buChar char="•"/>
          </a:pPr>
          <a:endParaRPr lang="en-GB" sz="2000" kern="1200" dirty="0">
            <a:latin typeface="Arial" panose="020B0604020202020204" pitchFamily="34" charset="0"/>
            <a:cs typeface="Arial" panose="020B0604020202020204" pitchFamily="34" charset="0"/>
          </a:endParaRPr>
        </a:p>
      </dsp:txBody>
      <dsp:txXfrm>
        <a:off x="88754" y="88754"/>
        <a:ext cx="11162326" cy="285277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10.vml.rels><?xml version="1.0" encoding="UTF-8" standalone="yes"?>
<Relationships xmlns="http://schemas.openxmlformats.org/package/2006/relationships"><Relationship Id="rId1" Type="http://schemas.openxmlformats.org/officeDocument/2006/relationships/image" Target="../media/image8.emf"/></Relationships>
</file>

<file path=ppt/drawings/_rels/vmlDrawing11.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13.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5.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6.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7.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6.emf"/></Relationships>
</file>

<file path=ppt/drawings/_rels/vmlDrawing9.vml.rels><?xml version="1.0" encoding="UTF-8" standalone="yes"?>
<Relationships xmlns="http://schemas.openxmlformats.org/package/2006/relationships"><Relationship Id="rId1" Type="http://schemas.openxmlformats.org/officeDocument/2006/relationships/image" Target="../media/image8.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77C5FC15-1CE8-0B43-8B80-417162D2E6F7}"/>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a:extLst>
              <a:ext uri="{FF2B5EF4-FFF2-40B4-BE49-F238E27FC236}">
                <a16:creationId xmlns:a16="http://schemas.microsoft.com/office/drawing/2014/main" id="{5396DC26-95A5-8940-A79D-AF0EBC391E9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3A44258-D2F0-FD48-997E-DC1F2F174FC0}" type="datetimeFigureOut">
              <a:rPr lang="en-US" smtClean="0"/>
              <a:t>8/13/2021</a:t>
            </a:fld>
            <a:endParaRPr lang="en-US" dirty="0"/>
          </a:p>
        </p:txBody>
      </p:sp>
      <p:sp>
        <p:nvSpPr>
          <p:cNvPr id="4" name="Footer Placeholder 3">
            <a:extLst>
              <a:ext uri="{FF2B5EF4-FFF2-40B4-BE49-F238E27FC236}">
                <a16:creationId xmlns:a16="http://schemas.microsoft.com/office/drawing/2014/main" id="{5C45D5B0-EF1F-4049-AE11-F12F598628C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a:extLst>
              <a:ext uri="{FF2B5EF4-FFF2-40B4-BE49-F238E27FC236}">
                <a16:creationId xmlns:a16="http://schemas.microsoft.com/office/drawing/2014/main" id="{A9A0E71D-EE13-E446-8DC2-9087618116E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1A7C8834-3968-D043-A9C1-2B3E3096FACD}" type="slidenum">
              <a:rPr lang="en-US" smtClean="0"/>
              <a:t>‹#›</a:t>
            </a:fld>
            <a:endParaRPr lang="en-US" dirty="0"/>
          </a:p>
        </p:txBody>
      </p:sp>
    </p:spTree>
    <p:extLst>
      <p:ext uri="{BB962C8B-B14F-4D97-AF65-F5344CB8AC3E}">
        <p14:creationId xmlns:p14="http://schemas.microsoft.com/office/powerpoint/2010/main" val="149319912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A2D0886-E6DD-294C-AA3E-B63E30F05A7E}" type="datetimeFigureOut">
              <a:rPr lang="en-US" smtClean="0"/>
              <a:t>8/13/2021</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7B74334-5195-1F4B-B190-5A416FFA4340}" type="slidenum">
              <a:rPr lang="en-US" smtClean="0"/>
              <a:t>‹#›</a:t>
            </a:fld>
            <a:endParaRPr lang="en-US" dirty="0"/>
          </a:p>
        </p:txBody>
      </p:sp>
    </p:spTree>
    <p:extLst>
      <p:ext uri="{BB962C8B-B14F-4D97-AF65-F5344CB8AC3E}">
        <p14:creationId xmlns:p14="http://schemas.microsoft.com/office/powerpoint/2010/main" val="28130198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  </a:t>
            </a:r>
          </a:p>
        </p:txBody>
      </p:sp>
      <p:sp>
        <p:nvSpPr>
          <p:cNvPr id="4" name="Slide Number Placeholder 3"/>
          <p:cNvSpPr>
            <a:spLocks noGrp="1"/>
          </p:cNvSpPr>
          <p:nvPr>
            <p:ph type="sldNum" sz="quarter" idx="10"/>
          </p:nvPr>
        </p:nvSpPr>
        <p:spPr/>
        <p:txBody>
          <a:bodyPr/>
          <a:lstStyle/>
          <a:p>
            <a:pPr marL="0" marR="0" lvl="0" indent="0" algn="r" defTabSz="415869" rtl="0" eaLnBrk="1" fontAlgn="auto" latinLnBrk="0" hangingPunct="1">
              <a:lnSpc>
                <a:spcPct val="100000"/>
              </a:lnSpc>
              <a:spcBef>
                <a:spcPts val="0"/>
              </a:spcBef>
              <a:spcAft>
                <a:spcPts val="0"/>
              </a:spcAft>
              <a:buClrTx/>
              <a:buSzTx/>
              <a:buFontTx/>
              <a:buNone/>
              <a:tabLst/>
              <a:defRPr/>
            </a:pPr>
            <a:fld id="{570E980F-71C9-CA4F-9586-F9C2D8BE6DD3}" type="slidenum">
              <a:rPr kumimoji="0" lang="en-US" sz="6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415869" rtl="0" eaLnBrk="1" fontAlgn="auto" latinLnBrk="0" hangingPunct="1">
                <a:lnSpc>
                  <a:spcPct val="100000"/>
                </a:lnSpc>
                <a:spcBef>
                  <a:spcPts val="0"/>
                </a:spcBef>
                <a:spcAft>
                  <a:spcPts val="0"/>
                </a:spcAft>
                <a:buClrTx/>
                <a:buSzTx/>
                <a:buFontTx/>
                <a:buNone/>
                <a:tabLst/>
                <a:defRPr/>
              </a:pPr>
              <a:t>4</a:t>
            </a:fld>
            <a:endParaRPr kumimoji="0" lang="en-US" sz="6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6401477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7B74334-5195-1F4B-B190-5A416FFA4340}" type="slidenum">
              <a:rPr lang="en-US" smtClean="0"/>
              <a:t>6</a:t>
            </a:fld>
            <a:endParaRPr lang="en-US" dirty="0"/>
          </a:p>
        </p:txBody>
      </p:sp>
    </p:spTree>
    <p:extLst>
      <p:ext uri="{BB962C8B-B14F-4D97-AF65-F5344CB8AC3E}">
        <p14:creationId xmlns:p14="http://schemas.microsoft.com/office/powerpoint/2010/main" val="35761866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7B74334-5195-1F4B-B190-5A416FFA4340}" type="slidenum">
              <a:rPr lang="en-US" smtClean="0"/>
              <a:t>9</a:t>
            </a:fld>
            <a:endParaRPr lang="en-US" dirty="0"/>
          </a:p>
        </p:txBody>
      </p:sp>
    </p:spTree>
    <p:extLst>
      <p:ext uri="{BB962C8B-B14F-4D97-AF65-F5344CB8AC3E}">
        <p14:creationId xmlns:p14="http://schemas.microsoft.com/office/powerpoint/2010/main" val="288627285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3.xml"/><Relationship Id="rId1" Type="http://schemas.openxmlformats.org/officeDocument/2006/relationships/vmlDrawing" Target="../drawings/vmlDrawing2.vml"/><Relationship Id="rId6" Type="http://schemas.openxmlformats.org/officeDocument/2006/relationships/image" Target="../media/image7.png"/><Relationship Id="rId5" Type="http://schemas.openxmlformats.org/officeDocument/2006/relationships/image" Target="../media/image6.emf"/><Relationship Id="rId4" Type="http://schemas.openxmlformats.org/officeDocument/2006/relationships/oleObject" Target="../embeddings/oleObject2.bin"/></Relationships>
</file>

<file path=ppt/slideLayouts/_rels/slideLayout18.xml.rels><?xml version="1.0" encoding="UTF-8" standalone="yes"?>
<Relationships xmlns="http://schemas.openxmlformats.org/package/2006/relationships"><Relationship Id="rId3" Type="http://schemas.openxmlformats.org/officeDocument/2006/relationships/tags" Target="../tags/tag5.xml"/><Relationship Id="rId2" Type="http://schemas.openxmlformats.org/officeDocument/2006/relationships/tags" Target="../tags/tag4.xml"/><Relationship Id="rId1" Type="http://schemas.openxmlformats.org/officeDocument/2006/relationships/vmlDrawing" Target="../drawings/vmlDrawing3.vml"/><Relationship Id="rId6" Type="http://schemas.openxmlformats.org/officeDocument/2006/relationships/image" Target="../media/image6.emf"/><Relationship Id="rId5" Type="http://schemas.openxmlformats.org/officeDocument/2006/relationships/oleObject" Target="../embeddings/oleObject3.bin"/><Relationship Id="rId4"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3" Type="http://schemas.openxmlformats.org/officeDocument/2006/relationships/tags" Target="../tags/tag7.xml"/><Relationship Id="rId2" Type="http://schemas.openxmlformats.org/officeDocument/2006/relationships/tags" Target="../tags/tag6.xml"/><Relationship Id="rId1" Type="http://schemas.openxmlformats.org/officeDocument/2006/relationships/vmlDrawing" Target="../drawings/vmlDrawing4.vml"/><Relationship Id="rId6" Type="http://schemas.openxmlformats.org/officeDocument/2006/relationships/image" Target="../media/image6.emf"/><Relationship Id="rId5" Type="http://schemas.openxmlformats.org/officeDocument/2006/relationships/oleObject" Target="../embeddings/oleObject4.bin"/><Relationship Id="rId4"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20.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vmlDrawing" Target="../drawings/vmlDrawing5.vml"/><Relationship Id="rId6" Type="http://schemas.openxmlformats.org/officeDocument/2006/relationships/image" Target="../media/image6.emf"/><Relationship Id="rId5" Type="http://schemas.openxmlformats.org/officeDocument/2006/relationships/oleObject" Target="../embeddings/oleObject5.bin"/><Relationship Id="rId4"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tags" Target="../tags/tag11.xml"/><Relationship Id="rId2" Type="http://schemas.openxmlformats.org/officeDocument/2006/relationships/tags" Target="../tags/tag10.xml"/><Relationship Id="rId1" Type="http://schemas.openxmlformats.org/officeDocument/2006/relationships/vmlDrawing" Target="../drawings/vmlDrawing6.vml"/><Relationship Id="rId6" Type="http://schemas.openxmlformats.org/officeDocument/2006/relationships/image" Target="../media/image6.emf"/><Relationship Id="rId5" Type="http://schemas.openxmlformats.org/officeDocument/2006/relationships/oleObject" Target="../embeddings/oleObject6.bin"/><Relationship Id="rId4"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3" Type="http://schemas.openxmlformats.org/officeDocument/2006/relationships/tags" Target="../tags/tag13.xml"/><Relationship Id="rId2" Type="http://schemas.openxmlformats.org/officeDocument/2006/relationships/tags" Target="../tags/tag12.xml"/><Relationship Id="rId1" Type="http://schemas.openxmlformats.org/officeDocument/2006/relationships/vmlDrawing" Target="../drawings/vmlDrawing7.vml"/><Relationship Id="rId6" Type="http://schemas.openxmlformats.org/officeDocument/2006/relationships/image" Target="../media/image6.emf"/><Relationship Id="rId5" Type="http://schemas.openxmlformats.org/officeDocument/2006/relationships/oleObject" Target="../embeddings/oleObject7.bin"/><Relationship Id="rId4"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3" Type="http://schemas.openxmlformats.org/officeDocument/2006/relationships/tags" Target="../tags/tag15.xml"/><Relationship Id="rId2" Type="http://schemas.openxmlformats.org/officeDocument/2006/relationships/tags" Target="../tags/tag14.xml"/><Relationship Id="rId1" Type="http://schemas.openxmlformats.org/officeDocument/2006/relationships/vmlDrawing" Target="../drawings/vmlDrawing8.vml"/><Relationship Id="rId6" Type="http://schemas.openxmlformats.org/officeDocument/2006/relationships/image" Target="../media/image6.emf"/><Relationship Id="rId5" Type="http://schemas.openxmlformats.org/officeDocument/2006/relationships/oleObject" Target="../embeddings/oleObject8.bin"/><Relationship Id="rId4"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6.xml"/><Relationship Id="rId1" Type="http://schemas.openxmlformats.org/officeDocument/2006/relationships/vmlDrawing" Target="../drawings/vmlDrawing9.vml"/><Relationship Id="rId5" Type="http://schemas.openxmlformats.org/officeDocument/2006/relationships/image" Target="../media/image8.emf"/><Relationship Id="rId4" Type="http://schemas.openxmlformats.org/officeDocument/2006/relationships/oleObject" Target="../embeddings/oleObject9.bin"/></Relationships>
</file>

<file path=ppt/slideLayouts/_rels/slideLayout25.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17.xml"/><Relationship Id="rId1" Type="http://schemas.openxmlformats.org/officeDocument/2006/relationships/vmlDrawing" Target="../drawings/vmlDrawing10.vml"/><Relationship Id="rId5" Type="http://schemas.openxmlformats.org/officeDocument/2006/relationships/image" Target="../media/image8.emf"/><Relationship Id="rId4" Type="http://schemas.openxmlformats.org/officeDocument/2006/relationships/oleObject" Target="../embeddings/oleObject10.bin"/></Relationships>
</file>

<file path=ppt/slideLayouts/_rels/slideLayout26.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vmlDrawing" Target="../drawings/vmlDrawing11.vml"/><Relationship Id="rId6" Type="http://schemas.openxmlformats.org/officeDocument/2006/relationships/image" Target="../media/image6.emf"/><Relationship Id="rId5" Type="http://schemas.openxmlformats.org/officeDocument/2006/relationships/oleObject" Target="../embeddings/oleObject11.bin"/><Relationship Id="rId4"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3" Type="http://schemas.openxmlformats.org/officeDocument/2006/relationships/tags" Target="../tags/tag21.xml"/><Relationship Id="rId2" Type="http://schemas.openxmlformats.org/officeDocument/2006/relationships/tags" Target="../tags/tag20.xml"/><Relationship Id="rId1" Type="http://schemas.openxmlformats.org/officeDocument/2006/relationships/vmlDrawing" Target="../drawings/vmlDrawing12.vml"/><Relationship Id="rId6" Type="http://schemas.openxmlformats.org/officeDocument/2006/relationships/image" Target="../media/image6.emf"/><Relationship Id="rId5" Type="http://schemas.openxmlformats.org/officeDocument/2006/relationships/oleObject" Target="../embeddings/oleObject12.bin"/><Relationship Id="rId4"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slideMaster" Target="../slideMasters/slideMaster2.xml"/><Relationship Id="rId2" Type="http://schemas.openxmlformats.org/officeDocument/2006/relationships/tags" Target="../tags/tag22.xml"/><Relationship Id="rId1" Type="http://schemas.openxmlformats.org/officeDocument/2006/relationships/vmlDrawing" Target="../drawings/vmlDrawing13.vml"/><Relationship Id="rId5" Type="http://schemas.openxmlformats.org/officeDocument/2006/relationships/image" Target="../media/image6.emf"/><Relationship Id="rId4" Type="http://schemas.openxmlformats.org/officeDocument/2006/relationships/oleObject" Target="../embeddings/oleObject13.bin"/></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hyperlink" Target="https://nationalgrid.onbrandcloud.com/login/" TargetMode="External"/><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3.xml"/><Relationship Id="rId4"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4" name="Text Placeholder 13">
            <a:extLst>
              <a:ext uri="{FF2B5EF4-FFF2-40B4-BE49-F238E27FC236}">
                <a16:creationId xmlns:a16="http://schemas.microsoft.com/office/drawing/2014/main" id="{609A1C17-C62E-814B-98D4-9359B30674D1}"/>
              </a:ext>
            </a:extLst>
          </p:cNvPr>
          <p:cNvSpPr>
            <a:spLocks noGrp="1"/>
          </p:cNvSpPr>
          <p:nvPr>
            <p:ph type="body" sz="quarter" idx="10"/>
          </p:nvPr>
        </p:nvSpPr>
        <p:spPr>
          <a:xfrm>
            <a:off x="973797" y="2034234"/>
            <a:ext cx="3645338" cy="1655763"/>
          </a:xfrm>
          <a:prstGeom prst="rect">
            <a:avLst/>
          </a:prstGeom>
        </p:spPr>
        <p:txBody>
          <a:bodyPr/>
          <a:lstStyle>
            <a:lvl1pPr marL="0" indent="0">
              <a:buNone/>
              <a:defRPr sz="3600" b="0" i="0">
                <a:solidFill>
                  <a:schemeClr val="bg1"/>
                </a:solidFill>
                <a:latin typeface="Helvetica Neue LT Std 65 Medium" panose="020B0604020202020204" pitchFamily="34" charset="0"/>
              </a:defRPr>
            </a:lvl1pPr>
            <a:lvl2pPr marL="457189" indent="0">
              <a:buNone/>
              <a:defRPr/>
            </a:lvl2pPr>
          </a:lstStyle>
          <a:p>
            <a:pPr lvl="0"/>
            <a:r>
              <a:rPr lang="en-GB" dirty="0"/>
              <a:t>Click to edit Master text styles</a:t>
            </a:r>
          </a:p>
        </p:txBody>
      </p:sp>
    </p:spTree>
    <p:extLst>
      <p:ext uri="{BB962C8B-B14F-4D97-AF65-F5344CB8AC3E}">
        <p14:creationId xmlns:p14="http://schemas.microsoft.com/office/powerpoint/2010/main" val="416592928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able">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endParaRPr lang="en-US" dirty="0"/>
          </a:p>
        </p:txBody>
      </p:sp>
      <p:pic>
        <p:nvPicPr>
          <p:cNvPr id="11" name="Picture 10">
            <a:extLst>
              <a:ext uri="{FF2B5EF4-FFF2-40B4-BE49-F238E27FC236}">
                <a16:creationId xmlns:a16="http://schemas.microsoft.com/office/drawing/2014/main" id="{14DB0147-8AA3-3045-A01D-480E4B926D6A}"/>
              </a:ext>
            </a:extLst>
          </p:cNvPr>
          <p:cNvPicPr>
            <a:picLocks noChangeAspect="1"/>
          </p:cNvPicPr>
          <p:nvPr/>
        </p:nvPicPr>
        <p:blipFill>
          <a:blip r:embed="rId2"/>
          <a:stretch>
            <a:fillRect/>
          </a:stretch>
        </p:blipFill>
        <p:spPr>
          <a:xfrm>
            <a:off x="0" y="5816600"/>
            <a:ext cx="12192000" cy="1041400"/>
          </a:xfrm>
          <a:prstGeom prst="rect">
            <a:avLst/>
          </a:prstGeom>
        </p:spPr>
      </p:pic>
      <p:sp>
        <p:nvSpPr>
          <p:cNvPr id="3" name="Table Placeholder 2">
            <a:extLst>
              <a:ext uri="{FF2B5EF4-FFF2-40B4-BE49-F238E27FC236}">
                <a16:creationId xmlns:a16="http://schemas.microsoft.com/office/drawing/2014/main" id="{2BDEBFE9-838E-194F-A633-0E7ABCE7BD1D}"/>
              </a:ext>
            </a:extLst>
          </p:cNvPr>
          <p:cNvSpPr>
            <a:spLocks noGrp="1"/>
          </p:cNvSpPr>
          <p:nvPr>
            <p:ph type="tbl" sz="quarter" idx="10"/>
          </p:nvPr>
        </p:nvSpPr>
        <p:spPr>
          <a:xfrm>
            <a:off x="496888" y="1555750"/>
            <a:ext cx="11064875" cy="3983038"/>
          </a:xfrm>
          <a:prstGeom prst="rect">
            <a:avLst/>
          </a:prstGeom>
          <a:noFill/>
        </p:spPr>
        <p:txBody>
          <a:bodyPr/>
          <a:lstStyle/>
          <a:p>
            <a:endParaRPr lang="en-US" dirty="0"/>
          </a:p>
        </p:txBody>
      </p:sp>
    </p:spTree>
    <p:extLst>
      <p:ext uri="{BB962C8B-B14F-4D97-AF65-F5344CB8AC3E}">
        <p14:creationId xmlns:p14="http://schemas.microsoft.com/office/powerpoint/2010/main" val="6947966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_2ColCopy">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497523" y="2292248"/>
            <a:ext cx="8371840" cy="2954228"/>
          </a:xfrm>
          <a:prstGeom prst="rect">
            <a:avLst/>
          </a:prstGeom>
          <a:ln>
            <a:noFill/>
          </a:ln>
        </p:spPr>
        <p:txBody>
          <a:bodyPr numCol="2"/>
          <a:lstStyle>
            <a:lvl1pPr marL="0" indent="0">
              <a:buNone/>
              <a:defRPr sz="1200" b="0" i="0">
                <a:solidFill>
                  <a:srgbClr val="20201E"/>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4" name="Picture 3">
            <a:extLst>
              <a:ext uri="{FF2B5EF4-FFF2-40B4-BE49-F238E27FC236}">
                <a16:creationId xmlns:a16="http://schemas.microsoft.com/office/drawing/2014/main" id="{1A4F0A92-2974-664A-A5A9-D7D655F91B0C}"/>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37724694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Animation Placeholder">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hasCustomPrompt="1"/>
          </p:nvPr>
        </p:nvSpPr>
        <p:spPr>
          <a:xfrm>
            <a:off x="639066" y="368728"/>
            <a:ext cx="5043199" cy="637747"/>
          </a:xfrm>
          <a:prstGeom prst="rect">
            <a:avLst/>
          </a:prstGeom>
        </p:spPr>
        <p:txBody>
          <a:bodyPr anchor="t"/>
          <a:lstStyle>
            <a:lvl1pPr>
              <a:defRPr sz="20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title</a:t>
            </a:r>
            <a:endParaRPr lang="en-US" dirty="0"/>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639066" y="1143000"/>
            <a:ext cx="2553170" cy="4400550"/>
          </a:xfrm>
          <a:prstGeom prst="rect">
            <a:avLst/>
          </a:prstGeom>
          <a:ln>
            <a:noFill/>
          </a:ln>
        </p:spPr>
        <p:txBody>
          <a:bodyPr numCol="1"/>
          <a:lstStyle>
            <a:lvl1pPr marL="0" indent="0">
              <a:buNone/>
              <a:defRPr sz="1200" b="0" i="0">
                <a:solidFill>
                  <a:schemeClr val="tx1">
                    <a:lumMod val="65000"/>
                    <a:lumOff val="35000"/>
                  </a:schemeClr>
                </a:solidFill>
                <a:latin typeface="Helvetica Neue Light" pitchFamily="2"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4" name="Picture 3">
            <a:extLst>
              <a:ext uri="{FF2B5EF4-FFF2-40B4-BE49-F238E27FC236}">
                <a16:creationId xmlns:a16="http://schemas.microsoft.com/office/drawing/2014/main" id="{1A4F0A92-2974-664A-A5A9-D7D655F91B0C}"/>
              </a:ext>
            </a:extLst>
          </p:cNvPr>
          <p:cNvPicPr>
            <a:picLocks noChangeAspect="1"/>
          </p:cNvPicPr>
          <p:nvPr/>
        </p:nvPicPr>
        <p:blipFill>
          <a:blip r:embed="rId2"/>
          <a:stretch>
            <a:fillRect/>
          </a:stretch>
        </p:blipFill>
        <p:spPr>
          <a:xfrm>
            <a:off x="0" y="5816600"/>
            <a:ext cx="12192000" cy="1041400"/>
          </a:xfrm>
          <a:prstGeom prst="rect">
            <a:avLst/>
          </a:prstGeom>
        </p:spPr>
      </p:pic>
      <p:sp>
        <p:nvSpPr>
          <p:cNvPr id="8" name="Media Placeholder 7">
            <a:extLst>
              <a:ext uri="{FF2B5EF4-FFF2-40B4-BE49-F238E27FC236}">
                <a16:creationId xmlns:a16="http://schemas.microsoft.com/office/drawing/2014/main" id="{79C68202-A54E-6A4D-B1AC-DE71B357A6EC}"/>
              </a:ext>
            </a:extLst>
          </p:cNvPr>
          <p:cNvSpPr>
            <a:spLocks noGrp="1"/>
          </p:cNvSpPr>
          <p:nvPr>
            <p:ph type="media" sz="quarter" idx="13"/>
          </p:nvPr>
        </p:nvSpPr>
        <p:spPr>
          <a:xfrm>
            <a:off x="3657600" y="1143000"/>
            <a:ext cx="7821613" cy="4400550"/>
          </a:xfrm>
          <a:prstGeom prst="rect">
            <a:avLst/>
          </a:prstGeom>
        </p:spPr>
        <p:txBody>
          <a:bodyPr/>
          <a:lstStyle/>
          <a:p>
            <a:endParaRPr lang="en-US" dirty="0"/>
          </a:p>
        </p:txBody>
      </p:sp>
    </p:spTree>
    <p:extLst>
      <p:ext uri="{BB962C8B-B14F-4D97-AF65-F5344CB8AC3E}">
        <p14:creationId xmlns:p14="http://schemas.microsoft.com/office/powerpoint/2010/main" val="399216713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1_Animation Placeholder">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CB0CA34-0058-9047-AA94-D2A25CB49EF4}"/>
              </a:ext>
            </a:extLst>
          </p:cNvPr>
          <p:cNvSpPr>
            <a:spLocks noGrp="1"/>
          </p:cNvSpPr>
          <p:nvPr>
            <p:ph type="pic" sz="quarter" idx="14"/>
          </p:nvPr>
        </p:nvSpPr>
        <p:spPr>
          <a:xfrm>
            <a:off x="3657600" y="1143000"/>
            <a:ext cx="7821613" cy="4400550"/>
          </a:xfrm>
          <a:prstGeom prst="rect">
            <a:avLst/>
          </a:prstGeom>
        </p:spPr>
        <p:txBody>
          <a:bodyPr/>
          <a:lstStyle/>
          <a:p>
            <a:endParaRPr lang="en-US" dirty="0"/>
          </a:p>
        </p:txBody>
      </p:sp>
      <p:sp>
        <p:nvSpPr>
          <p:cNvPr id="5" name="Title 1">
            <a:extLst>
              <a:ext uri="{FF2B5EF4-FFF2-40B4-BE49-F238E27FC236}">
                <a16:creationId xmlns:a16="http://schemas.microsoft.com/office/drawing/2014/main" id="{A97B6A48-DC40-E440-8A19-26BB129D6623}"/>
              </a:ext>
            </a:extLst>
          </p:cNvPr>
          <p:cNvSpPr>
            <a:spLocks noGrp="1"/>
          </p:cNvSpPr>
          <p:nvPr>
            <p:ph type="title" hasCustomPrompt="1"/>
          </p:nvPr>
        </p:nvSpPr>
        <p:spPr>
          <a:xfrm>
            <a:off x="639066" y="368728"/>
            <a:ext cx="5043199" cy="637747"/>
          </a:xfrm>
          <a:prstGeom prst="rect">
            <a:avLst/>
          </a:prstGeom>
        </p:spPr>
        <p:txBody>
          <a:bodyPr anchor="t"/>
          <a:lstStyle>
            <a:lvl1pPr>
              <a:defRPr sz="20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title</a:t>
            </a:r>
            <a:endParaRPr lang="en-US" dirty="0"/>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639066" y="1143000"/>
            <a:ext cx="2553170" cy="4400550"/>
          </a:xfrm>
          <a:prstGeom prst="rect">
            <a:avLst/>
          </a:prstGeom>
          <a:ln>
            <a:noFill/>
          </a:ln>
        </p:spPr>
        <p:txBody>
          <a:bodyPr numCol="1"/>
          <a:lstStyle>
            <a:lvl1pPr marL="0" indent="0">
              <a:buNone/>
              <a:defRPr sz="1200" b="0" i="0">
                <a:solidFill>
                  <a:schemeClr val="tx1">
                    <a:lumMod val="65000"/>
                    <a:lumOff val="35000"/>
                  </a:schemeClr>
                </a:solidFill>
                <a:latin typeface="Helvetica Neue Light" pitchFamily="2"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4" name="Picture 3">
            <a:extLst>
              <a:ext uri="{FF2B5EF4-FFF2-40B4-BE49-F238E27FC236}">
                <a16:creationId xmlns:a16="http://schemas.microsoft.com/office/drawing/2014/main" id="{1A4F0A92-2974-664A-A5A9-D7D655F91B0C}"/>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30368605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1_Title_2ColCopy">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497523" y="2292248"/>
            <a:ext cx="8371840" cy="2954228"/>
          </a:xfrm>
          <a:prstGeom prst="rect">
            <a:avLst/>
          </a:prstGeom>
          <a:ln>
            <a:noFill/>
          </a:ln>
        </p:spPr>
        <p:txBody>
          <a:bodyPr numCol="2"/>
          <a:lstStyle>
            <a:lvl1pPr marL="0" indent="0">
              <a:buNone/>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4" name="Picture 3">
            <a:extLst>
              <a:ext uri="{FF2B5EF4-FFF2-40B4-BE49-F238E27FC236}">
                <a16:creationId xmlns:a16="http://schemas.microsoft.com/office/drawing/2014/main" id="{3CEFC9FD-4988-3545-94AD-E0B828F13E63}"/>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237459675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YellowBG_4Col_Copy">
    <p:bg>
      <p:bgPr>
        <a:solidFill>
          <a:srgbClr val="FFCE2C"/>
        </a:solid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A97B6A48-DC40-E440-8A19-26BB129D6623}"/>
              </a:ext>
            </a:extLst>
          </p:cNvPr>
          <p:cNvSpPr>
            <a:spLocks noGrp="1"/>
          </p:cNvSpPr>
          <p:nvPr>
            <p:ph type="title"/>
          </p:nvPr>
        </p:nvSpPr>
        <p:spPr>
          <a:xfrm>
            <a:off x="1805585" y="780175"/>
            <a:ext cx="5043199" cy="637747"/>
          </a:xfrm>
          <a:prstGeom prst="rect">
            <a:avLst/>
          </a:prstGeom>
        </p:spPr>
        <p:txBody>
          <a:bodyPr anchor="t"/>
          <a:lstStyle>
            <a:lvl1pPr>
              <a:defRPr sz="4400" b="0" i="0">
                <a:solidFill>
                  <a:schemeClr val="bg1"/>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7" name="Text Placeholder 11">
            <a:extLst>
              <a:ext uri="{FF2B5EF4-FFF2-40B4-BE49-F238E27FC236}">
                <a16:creationId xmlns:a16="http://schemas.microsoft.com/office/drawing/2014/main" id="{CF042509-A226-C344-A6BB-C999500CA23C}"/>
              </a:ext>
            </a:extLst>
          </p:cNvPr>
          <p:cNvSpPr>
            <a:spLocks noGrp="1"/>
          </p:cNvSpPr>
          <p:nvPr>
            <p:ph type="body" sz="quarter" idx="12"/>
          </p:nvPr>
        </p:nvSpPr>
        <p:spPr>
          <a:xfrm>
            <a:off x="731520" y="3141703"/>
            <a:ext cx="10769600" cy="424458"/>
          </a:xfrm>
          <a:prstGeom prst="rect">
            <a:avLst/>
          </a:prstGeom>
          <a:ln>
            <a:noFill/>
          </a:ln>
        </p:spPr>
        <p:txBody>
          <a:bodyPr numCol="5" spcCol="180000"/>
          <a:lstStyle>
            <a:lvl1pPr marL="0" indent="0">
              <a:buNone/>
              <a:defRPr sz="1200" b="0" i="0">
                <a:solidFill>
                  <a:schemeClr val="bg1"/>
                </a:solidFill>
                <a:latin typeface="Helvetica Neue LT Std 65 Medium"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9" name="Picture Placeholder 8">
            <a:extLst>
              <a:ext uri="{FF2B5EF4-FFF2-40B4-BE49-F238E27FC236}">
                <a16:creationId xmlns:a16="http://schemas.microsoft.com/office/drawing/2014/main" id="{54BF29C9-0436-134E-A264-725F95AE9671}"/>
              </a:ext>
            </a:extLst>
          </p:cNvPr>
          <p:cNvSpPr>
            <a:spLocks noGrp="1"/>
          </p:cNvSpPr>
          <p:nvPr>
            <p:ph type="pic" sz="quarter" idx="13"/>
          </p:nvPr>
        </p:nvSpPr>
        <p:spPr>
          <a:xfrm>
            <a:off x="497523" y="779780"/>
            <a:ext cx="1147762" cy="1147763"/>
          </a:xfrm>
          <a:prstGeom prst="rect">
            <a:avLst/>
          </a:prstGeom>
        </p:spPr>
        <p:txBody>
          <a:bodyPr/>
          <a:lstStyle/>
          <a:p>
            <a:endParaRPr lang="en-US" dirty="0"/>
          </a:p>
        </p:txBody>
      </p:sp>
      <p:sp>
        <p:nvSpPr>
          <p:cNvPr id="8" name="Text Placeholder 11">
            <a:extLst>
              <a:ext uri="{FF2B5EF4-FFF2-40B4-BE49-F238E27FC236}">
                <a16:creationId xmlns:a16="http://schemas.microsoft.com/office/drawing/2014/main" id="{A06DA923-E6F8-0C40-AB87-1C790FDFB57B}"/>
              </a:ext>
            </a:extLst>
          </p:cNvPr>
          <p:cNvSpPr>
            <a:spLocks noGrp="1"/>
          </p:cNvSpPr>
          <p:nvPr>
            <p:ph type="body" sz="quarter" idx="14"/>
          </p:nvPr>
        </p:nvSpPr>
        <p:spPr>
          <a:xfrm>
            <a:off x="731520" y="3613316"/>
            <a:ext cx="10769600" cy="1161287"/>
          </a:xfrm>
          <a:prstGeom prst="rect">
            <a:avLst/>
          </a:prstGeom>
          <a:ln>
            <a:noFill/>
          </a:ln>
        </p:spPr>
        <p:txBody>
          <a:bodyPr numCol="5" spcCol="180000"/>
          <a:lstStyle>
            <a:lvl1pPr marL="0" indent="0">
              <a:buNone/>
              <a:defRPr sz="1200" b="0" i="0">
                <a:solidFill>
                  <a:schemeClr val="bg1"/>
                </a:solidFill>
                <a:latin typeface="Helvetica Neue LT Std 55 Roman"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10" name="Picture 9">
            <a:extLst>
              <a:ext uri="{FF2B5EF4-FFF2-40B4-BE49-F238E27FC236}">
                <a16:creationId xmlns:a16="http://schemas.microsoft.com/office/drawing/2014/main" id="{64A1F1FB-7E9F-194E-B5B6-585CAF3C3674}"/>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32158218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Content-2_column">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015F6C26-F6B7-524C-A2DE-8D5D05800874}"/>
              </a:ext>
            </a:extLst>
          </p:cNvPr>
          <p:cNvSpPr>
            <a:spLocks noGrp="1"/>
          </p:cNvSpPr>
          <p:nvPr>
            <p:ph type="title"/>
          </p:nvPr>
        </p:nvSpPr>
        <p:spPr>
          <a:xfrm>
            <a:off x="627025" y="560117"/>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5" name="Text Placeholder 11">
            <a:extLst>
              <a:ext uri="{FF2B5EF4-FFF2-40B4-BE49-F238E27FC236}">
                <a16:creationId xmlns:a16="http://schemas.microsoft.com/office/drawing/2014/main" id="{96A35149-E325-934F-831D-58E063CAB1F5}"/>
              </a:ext>
            </a:extLst>
          </p:cNvPr>
          <p:cNvSpPr>
            <a:spLocks noGrp="1"/>
          </p:cNvSpPr>
          <p:nvPr>
            <p:ph type="body" sz="quarter" idx="12"/>
          </p:nvPr>
        </p:nvSpPr>
        <p:spPr>
          <a:xfrm>
            <a:off x="627025" y="2123440"/>
            <a:ext cx="6738975" cy="3454400"/>
          </a:xfrm>
          <a:prstGeom prst="rect">
            <a:avLst/>
          </a:prstGeom>
          <a:ln>
            <a:noFill/>
          </a:ln>
        </p:spPr>
        <p:txBody>
          <a:bodyPr numCol="2"/>
          <a:lstStyle>
            <a:lvl1pPr marL="0" indent="0">
              <a:buNone/>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6" name="Picture 5">
            <a:extLst>
              <a:ext uri="{FF2B5EF4-FFF2-40B4-BE49-F238E27FC236}">
                <a16:creationId xmlns:a16="http://schemas.microsoft.com/office/drawing/2014/main" id="{3D551E60-DCC7-4A4D-A003-7BFB85876EA6}"/>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361899337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graphicFrame>
        <p:nvGraphicFramePr>
          <p:cNvPr id="12" name="Object 11" hidden="1"/>
          <p:cNvGraphicFramePr>
            <a:graphicFrameLocks noChangeAspect="1"/>
          </p:cNvGraphicFramePr>
          <p:nvPr userDrawn="1">
            <p:custDataLst>
              <p:tags r:id="rId2"/>
            </p:custDataLst>
          </p:nvPr>
        </p:nvGraphicFramePr>
        <p:xfrm>
          <a:off x="1813" y="1441"/>
          <a:ext cx="1809" cy="1440"/>
        </p:xfrm>
        <a:graphic>
          <a:graphicData uri="http://schemas.openxmlformats.org/presentationml/2006/ole">
            <mc:AlternateContent xmlns:mc="http://schemas.openxmlformats.org/markup-compatibility/2006">
              <mc:Choice xmlns:v="urn:schemas-microsoft-com:vml" Requires="v">
                <p:oleObj spid="_x0000_s2050" name="think-cell Slide" r:id="rId4" imgW="592" imgH="595" progId="TCLayout.ActiveDocument.1">
                  <p:embed/>
                </p:oleObj>
              </mc:Choice>
              <mc:Fallback>
                <p:oleObj name="think-cell Slide" r:id="rId4" imgW="592" imgH="595" progId="TCLayout.ActiveDocument.1">
                  <p:embed/>
                  <p:pic>
                    <p:nvPicPr>
                      <p:cNvPr id="12" name="Object 11" hidden="1"/>
                      <p:cNvPicPr/>
                      <p:nvPr/>
                    </p:nvPicPr>
                    <p:blipFill>
                      <a:blip r:embed="rId5"/>
                      <a:stretch>
                        <a:fillRect/>
                      </a:stretch>
                    </p:blipFill>
                    <p:spPr>
                      <a:xfrm>
                        <a:off x="1813" y="1441"/>
                        <a:ext cx="1809" cy="1440"/>
                      </a:xfrm>
                      <a:prstGeom prst="rect">
                        <a:avLst/>
                      </a:prstGeom>
                    </p:spPr>
                  </p:pic>
                </p:oleObj>
              </mc:Fallback>
            </mc:AlternateContent>
          </a:graphicData>
        </a:graphic>
      </p:graphicFrame>
      <p:sp>
        <p:nvSpPr>
          <p:cNvPr id="2" name="Title 1"/>
          <p:cNvSpPr>
            <a:spLocks noGrp="1"/>
          </p:cNvSpPr>
          <p:nvPr>
            <p:ph type="ctrTitle"/>
          </p:nvPr>
        </p:nvSpPr>
        <p:spPr>
          <a:xfrm>
            <a:off x="577850" y="672000"/>
            <a:ext cx="11038148" cy="2640000"/>
          </a:xfrm>
        </p:spPr>
        <p:txBody>
          <a:bodyPr anchor="t"/>
          <a:lstStyle>
            <a:lvl1pPr algn="l" eaLnBrk="1">
              <a:lnSpc>
                <a:spcPct val="95000"/>
              </a:lnSpc>
              <a:defRPr sz="8533">
                <a:solidFill>
                  <a:schemeClr val="accent1"/>
                </a:solidFill>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endParaRPr lang="en-GB" dirty="0"/>
          </a:p>
        </p:txBody>
      </p:sp>
      <p:sp>
        <p:nvSpPr>
          <p:cNvPr id="3" name="Subtitle 2"/>
          <p:cNvSpPr>
            <a:spLocks noGrp="1"/>
          </p:cNvSpPr>
          <p:nvPr>
            <p:ph type="subTitle" idx="1"/>
          </p:nvPr>
        </p:nvSpPr>
        <p:spPr>
          <a:xfrm>
            <a:off x="575999" y="3377572"/>
            <a:ext cx="11040000" cy="720000"/>
          </a:xfrm>
        </p:spPr>
        <p:txBody>
          <a:bodyPr/>
          <a:lstStyle>
            <a:lvl1pPr marL="0" indent="0" algn="l" eaLnBrk="1">
              <a:lnSpc>
                <a:spcPct val="95000"/>
              </a:lnSpc>
              <a:spcBef>
                <a:spcPts val="0"/>
              </a:spcBef>
              <a:buFont typeface="Arial" panose="020B0604020202020204" pitchFamily="34" charset="0"/>
              <a:buChar char="​"/>
              <a:defRPr sz="2800" b="0" baseline="0">
                <a:solidFill>
                  <a:srgbClr val="8ECDC8"/>
                </a:solidFill>
                <a:latin typeface="Arial" panose="020B0604020202020204" pitchFamily="34" charset="0"/>
                <a:cs typeface="Arial" panose="020B0604020202020204" pitchFamily="34" charset="0"/>
                <a:sym typeface="Arial" panose="020B0604020202020204" pitchFamily="34" charset="0"/>
              </a:defRPr>
            </a:lvl1pPr>
            <a:lvl2pPr marL="0" indent="0" algn="l">
              <a:lnSpc>
                <a:spcPct val="95000"/>
              </a:lnSpc>
              <a:spcBef>
                <a:spcPts val="0"/>
              </a:spcBef>
              <a:buFont typeface="Arial" panose="020B0604020202020204" pitchFamily="34" charset="0"/>
              <a:buChar char="​"/>
              <a:defRPr sz="2000"/>
            </a:lvl2pPr>
            <a:lvl3pPr marL="0" indent="0" algn="l">
              <a:lnSpc>
                <a:spcPct val="95000"/>
              </a:lnSpc>
              <a:spcBef>
                <a:spcPts val="0"/>
              </a:spcBef>
              <a:buFont typeface="Arial" panose="020B0604020202020204" pitchFamily="34" charset="0"/>
              <a:buChar char="​"/>
              <a:defRPr sz="2000"/>
            </a:lvl3pPr>
            <a:lvl4pPr marL="0" indent="0" algn="l">
              <a:lnSpc>
                <a:spcPct val="95000"/>
              </a:lnSpc>
              <a:spcBef>
                <a:spcPts val="0"/>
              </a:spcBef>
              <a:buFont typeface="Arial" panose="020B0604020202020204" pitchFamily="34" charset="0"/>
              <a:buChar char="​"/>
              <a:defRPr sz="2000"/>
            </a:lvl4pPr>
            <a:lvl5pPr marL="0" indent="0" algn="l">
              <a:lnSpc>
                <a:spcPct val="95000"/>
              </a:lnSpc>
              <a:spcBef>
                <a:spcPts val="0"/>
              </a:spcBef>
              <a:buFont typeface="Arial" panose="020B0604020202020204" pitchFamily="34" charset="0"/>
              <a:buChar char="​"/>
              <a:defRPr sz="2000"/>
            </a:lvl5pPr>
            <a:lvl6pPr marL="0" indent="0" algn="l">
              <a:lnSpc>
                <a:spcPct val="95000"/>
              </a:lnSpc>
              <a:spcBef>
                <a:spcPts val="0"/>
              </a:spcBef>
              <a:buFont typeface="Arial" panose="020B0604020202020204" pitchFamily="34" charset="0"/>
              <a:buChar char="​"/>
              <a:defRPr sz="2000"/>
            </a:lvl6pPr>
            <a:lvl7pPr marL="0" indent="0" algn="l">
              <a:lnSpc>
                <a:spcPct val="95000"/>
              </a:lnSpc>
              <a:spcBef>
                <a:spcPts val="0"/>
              </a:spcBef>
              <a:buFont typeface="Arial" panose="020B0604020202020204" pitchFamily="34" charset="0"/>
              <a:buChar char="​"/>
              <a:defRPr sz="2000"/>
            </a:lvl7pPr>
            <a:lvl8pPr marL="0" indent="0" algn="l">
              <a:lnSpc>
                <a:spcPct val="95000"/>
              </a:lnSpc>
              <a:spcBef>
                <a:spcPts val="0"/>
              </a:spcBef>
              <a:buFont typeface="Arial" panose="020B0604020202020204" pitchFamily="34" charset="0"/>
              <a:buChar char="​"/>
              <a:defRPr sz="2000"/>
            </a:lvl8pPr>
            <a:lvl9pPr marL="0" indent="0" algn="l">
              <a:lnSpc>
                <a:spcPct val="95000"/>
              </a:lnSpc>
              <a:spcBef>
                <a:spcPts val="0"/>
              </a:spcBef>
              <a:buFont typeface="Arial" panose="020B0604020202020204" pitchFamily="34" charset="0"/>
              <a:buChar char="​"/>
              <a:defRPr sz="2000"/>
            </a:lvl9pPr>
          </a:lstStyle>
          <a:p>
            <a:r>
              <a:rPr lang="en-GB"/>
              <a:t>Click to edit Master subtitle style</a:t>
            </a:r>
            <a:endParaRPr lang="en-GB" dirty="0"/>
          </a:p>
        </p:txBody>
      </p:sp>
      <p:sp>
        <p:nvSpPr>
          <p:cNvPr id="4" name="Date_DateCustomA"/>
          <p:cNvSpPr>
            <a:spLocks noGrp="1"/>
          </p:cNvSpPr>
          <p:nvPr>
            <p:ph type="dt" sz="half" idx="10"/>
          </p:nvPr>
        </p:nvSpPr>
        <p:spPr>
          <a:xfrm>
            <a:off x="7506076" y="6117126"/>
            <a:ext cx="4105123" cy="261268"/>
          </a:xfrm>
          <a:prstGeom prst="rect">
            <a:avLst/>
          </a:prstGeom>
        </p:spPr>
        <p:txBody>
          <a:bodyPr lIns="0" tIns="0" rIns="0" bIns="0" anchor="t" anchorCtr="0"/>
          <a:lstStyle>
            <a:lvl1pPr algn="r" eaLnBrk="1">
              <a:lnSpc>
                <a:spcPct val="95000"/>
              </a:lnSpc>
              <a:defRPr sz="2000">
                <a:solidFill>
                  <a:schemeClr val="accent1"/>
                </a:solidFill>
                <a:latin typeface="Arial" panose="020B0604020202020204" pitchFamily="34" charset="0"/>
                <a:cs typeface="Arial" panose="020B0604020202020204" pitchFamily="34" charset="0"/>
                <a:sym typeface="Arial" panose="020B0604020202020204" pitchFamily="34" charset="0"/>
              </a:defRPr>
            </a:lvl1pPr>
          </a:lstStyle>
          <a:p>
            <a:endParaRPr lang="en-GB" dirty="0"/>
          </a:p>
        </p:txBody>
      </p:sp>
      <p:sp>
        <p:nvSpPr>
          <p:cNvPr id="6" name="Slide Number Placeholder 5" hidden="1"/>
          <p:cNvSpPr>
            <a:spLocks noGrp="1"/>
          </p:cNvSpPr>
          <p:nvPr>
            <p:ph type="sldNum" sz="quarter" idx="12"/>
          </p:nvPr>
        </p:nvSpPr>
        <p:spPr>
          <a:xfrm>
            <a:off x="0" y="6912000"/>
            <a:ext cx="0" cy="0"/>
          </a:xfrm>
        </p:spPr>
        <p:txBody>
          <a:bodyPr/>
          <a:lstStyle>
            <a:lvl1pPr>
              <a:defRPr>
                <a:noFill/>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dirty="0"/>
          </a:p>
        </p:txBody>
      </p:sp>
      <p:sp>
        <p:nvSpPr>
          <p:cNvPr id="18" name="Text Placeholder 17"/>
          <p:cNvSpPr>
            <a:spLocks noGrp="1"/>
          </p:cNvSpPr>
          <p:nvPr>
            <p:ph type="body" sz="quarter" idx="16" hasCustomPrompt="1"/>
          </p:nvPr>
        </p:nvSpPr>
        <p:spPr>
          <a:xfrm>
            <a:off x="7506076" y="5549281"/>
            <a:ext cx="4105123" cy="547508"/>
          </a:xfrm>
        </p:spPr>
        <p:txBody>
          <a:bodyPr anchor="b" anchorCtr="0"/>
          <a:lstStyle>
            <a:lvl1pPr algn="r">
              <a:lnSpc>
                <a:spcPct val="95000"/>
              </a:lnSpc>
              <a:spcBef>
                <a:spcPts val="0"/>
              </a:spcBef>
              <a:defRPr sz="2000" b="1" baseline="0">
                <a:solidFill>
                  <a:schemeClr val="accent1"/>
                </a:solidFill>
                <a:latin typeface="Arial" panose="020B0604020202020204" pitchFamily="34" charset="0"/>
                <a:cs typeface="Arial" panose="020B0604020202020204" pitchFamily="34" charset="0"/>
                <a:sym typeface="Arial" panose="020B0604020202020204" pitchFamily="34" charset="0"/>
              </a:defRPr>
            </a:lvl1pPr>
            <a:lvl2pPr marL="0" indent="0" algn="r">
              <a:spcBef>
                <a:spcPts val="0"/>
              </a:spcBef>
              <a:buFont typeface="Arial" panose="020B0604020202020204" pitchFamily="34" charset="0"/>
              <a:buChar char="​"/>
              <a:defRPr sz="1361" b="1">
                <a:solidFill>
                  <a:schemeClr val="bg1"/>
                </a:solidFill>
              </a:defRPr>
            </a:lvl2pPr>
            <a:lvl3pPr marL="0" indent="0" algn="r">
              <a:spcBef>
                <a:spcPts val="0"/>
              </a:spcBef>
              <a:buFont typeface="Arial" panose="020B0604020202020204" pitchFamily="34" charset="0"/>
              <a:buChar char="​"/>
              <a:defRPr sz="1361" b="1">
                <a:solidFill>
                  <a:schemeClr val="bg1"/>
                </a:solidFill>
              </a:defRPr>
            </a:lvl3pPr>
            <a:lvl4pPr marL="0" indent="0" algn="r">
              <a:spcBef>
                <a:spcPts val="0"/>
              </a:spcBef>
              <a:buFont typeface="Arial" panose="020B0604020202020204" pitchFamily="34" charset="0"/>
              <a:buChar char="​"/>
              <a:defRPr sz="1361" b="1">
                <a:solidFill>
                  <a:schemeClr val="bg1"/>
                </a:solidFill>
              </a:defRPr>
            </a:lvl4pPr>
            <a:lvl5pPr marL="0" indent="0" algn="r">
              <a:spcBef>
                <a:spcPts val="0"/>
              </a:spcBef>
              <a:buFont typeface="Arial" panose="020B0604020202020204" pitchFamily="34" charset="0"/>
              <a:buChar char="​"/>
              <a:defRPr sz="1361" b="1">
                <a:solidFill>
                  <a:schemeClr val="bg1"/>
                </a:solidFill>
              </a:defRPr>
            </a:lvl5pPr>
            <a:lvl6pPr marL="259226" indent="-259226" algn="r">
              <a:spcBef>
                <a:spcPts val="0"/>
              </a:spcBef>
              <a:buFont typeface="Arial" panose="020B0604020202020204" pitchFamily="34" charset="0"/>
              <a:buChar char="​"/>
              <a:defRPr sz="1361" b="1">
                <a:solidFill>
                  <a:schemeClr val="bg1"/>
                </a:solidFill>
              </a:defRPr>
            </a:lvl6pPr>
            <a:lvl7pPr marL="259226" indent="-259226" algn="r">
              <a:spcBef>
                <a:spcPts val="0"/>
              </a:spcBef>
              <a:buFont typeface="Arial" panose="020B0604020202020204" pitchFamily="34" charset="0"/>
              <a:buChar char="​"/>
              <a:defRPr sz="1361" b="1">
                <a:solidFill>
                  <a:schemeClr val="bg1"/>
                </a:solidFill>
              </a:defRPr>
            </a:lvl7pPr>
            <a:lvl8pPr marL="259226" indent="-259226" algn="r">
              <a:spcBef>
                <a:spcPts val="0"/>
              </a:spcBef>
              <a:buFont typeface="Arial" panose="020B0604020202020204" pitchFamily="34" charset="0"/>
              <a:buChar char="​"/>
              <a:defRPr sz="1361" b="1">
                <a:solidFill>
                  <a:schemeClr val="bg1"/>
                </a:solidFill>
              </a:defRPr>
            </a:lvl8pPr>
            <a:lvl9pPr marL="259226" indent="-259226" algn="r">
              <a:spcBef>
                <a:spcPts val="0"/>
              </a:spcBef>
              <a:buFont typeface="Arial" panose="020B0604020202020204" pitchFamily="34" charset="0"/>
              <a:buChar char="​"/>
              <a:defRPr sz="1361" b="1">
                <a:solidFill>
                  <a:schemeClr val="bg1"/>
                </a:solidFill>
              </a:defRPr>
            </a:lvl9pPr>
          </a:lstStyle>
          <a:p>
            <a:pPr lvl="0"/>
            <a:r>
              <a:rPr lang="en-GB" dirty="0"/>
              <a:t>Click to add subject or name</a:t>
            </a:r>
          </a:p>
        </p:txBody>
      </p:sp>
      <p:pic>
        <p:nvPicPr>
          <p:cNvPr id="10" name="Picture 9">
            <a:extLst>
              <a:ext uri="{FF2B5EF4-FFF2-40B4-BE49-F238E27FC236}">
                <a16:creationId xmlns:a16="http://schemas.microsoft.com/office/drawing/2014/main" id="{47F7F038-7832-44C4-B0E6-304EE856BCE2}"/>
              </a:ext>
            </a:extLst>
          </p:cNvPr>
          <p:cNvPicPr>
            <a:picLocks noChangeAspect="1"/>
          </p:cNvPicPr>
          <p:nvPr userDrawn="1"/>
        </p:nvPicPr>
        <p:blipFill rotWithShape="1">
          <a:blip r:embed="rId6">
            <a:extLst>
              <a:ext uri="{28A0092B-C50C-407E-A947-70E740481C1C}">
                <a14:useLocalDpi xmlns:a14="http://schemas.microsoft.com/office/drawing/2010/main" val="0"/>
              </a:ext>
            </a:extLst>
          </a:blip>
          <a:srcRect/>
          <a:stretch/>
        </p:blipFill>
        <p:spPr>
          <a:xfrm>
            <a:off x="575999" y="5759193"/>
            <a:ext cx="2262541" cy="619200"/>
          </a:xfrm>
          <a:prstGeom prst="rect">
            <a:avLst/>
          </a:prstGeom>
        </p:spPr>
      </p:pic>
    </p:spTree>
    <p:extLst>
      <p:ext uri="{BB962C8B-B14F-4D97-AF65-F5344CB8AC3E}">
        <p14:creationId xmlns:p14="http://schemas.microsoft.com/office/powerpoint/2010/main" val="757342982"/>
      </p:ext>
    </p:extLst>
  </p:cSld>
  <p:clrMapOvr>
    <a:masterClrMapping/>
  </p:clrMapOvr>
  <p:extLst>
    <p:ext uri="{DCECCB84-F9BA-43D5-87BE-67443E8EF086}">
      <p15:sldGuideLst xmlns:p15="http://schemas.microsoft.com/office/powerpoint/2012/main">
        <p15:guide id="6" pos="271">
          <p15:clr>
            <a:srgbClr val="FBAE40"/>
          </p15:clr>
        </p15:guide>
        <p15:guide id="7" pos="5488">
          <p15:clr>
            <a:srgbClr val="FBAE40"/>
          </p15:clr>
        </p15:guide>
        <p15:guide id="8" orient="horz" pos="317">
          <p15:clr>
            <a:srgbClr val="FBAE40"/>
          </p15:clr>
        </p15:guide>
        <p15:guide id="9" orient="horz" pos="1594">
          <p15:clr>
            <a:srgbClr val="FBAE40"/>
          </p15:clr>
        </p15:guide>
        <p15:guide id="10" orient="horz" pos="1567">
          <p15:clr>
            <a:srgbClr val="FBAE40"/>
          </p15:clr>
        </p15:guide>
        <p15:guide id="11" orient="horz" pos="1937">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C3A6BD60-3B12-41E3-A8F6-42FFDE972E63}"/>
              </a:ext>
            </a:extLst>
          </p:cNvPr>
          <p:cNvGraphicFramePr>
            <a:graphicFrameLocks noChangeAspect="1"/>
          </p:cNvGraphicFramePr>
          <p:nvPr userDrawn="1">
            <p:custDataLst>
              <p:tags r:id="rId2"/>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3074" name="think-cell Slide" r:id="rId5" imgW="592" imgH="595" progId="TCLayout.ActiveDocument.1">
                  <p:embed/>
                </p:oleObj>
              </mc:Choice>
              <mc:Fallback>
                <p:oleObj name="think-cell Slide" r:id="rId5" imgW="592" imgH="595" progId="TCLayout.ActiveDocument.1">
                  <p:embed/>
                  <p:pic>
                    <p:nvPicPr>
                      <p:cNvPr id="4" name="Object 3" hidden="1">
                        <a:extLst>
                          <a:ext uri="{FF2B5EF4-FFF2-40B4-BE49-F238E27FC236}">
                            <a16:creationId xmlns:a16="http://schemas.microsoft.com/office/drawing/2014/main" id="{C3A6BD60-3B12-41E3-A8F6-42FFDE972E63}"/>
                          </a:ext>
                        </a:extLst>
                      </p:cNvPr>
                      <p:cNvPicPr/>
                      <p:nvPr/>
                    </p:nvPicPr>
                    <p:blipFill>
                      <a:blip r:embed="rId6"/>
                      <a:stretch>
                        <a:fillRect/>
                      </a:stretch>
                    </p:blipFill>
                    <p:spPr>
                      <a:xfrm>
                        <a:off x="2118" y="2118"/>
                        <a:ext cx="2117" cy="211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EC546819-4A05-4387-BAA1-94FF54672D6D}"/>
              </a:ext>
            </a:extLst>
          </p:cNvPr>
          <p:cNvSpPr/>
          <p:nvPr userDrawn="1">
            <p:custDataLst>
              <p:tags r:id="rId3"/>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7" name="Grå baggrund"/>
          <p:cNvSpPr/>
          <p:nvPr userDrawn="1"/>
        </p:nvSpPr>
        <p:spPr>
          <a:xfrm>
            <a:off x="1" y="1110392"/>
            <a:ext cx="12192000" cy="49640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pPr>
            <a:endParaRPr lang="en-GB" sz="1733" noProof="0" dirty="0">
              <a:latin typeface="Arial" panose="020B0604020202020204" pitchFamily="34" charset="0"/>
              <a:cs typeface="Arial" panose="020B0604020202020204" pitchFamily="34" charset="0"/>
              <a:sym typeface="Arial" panose="020B0604020202020204" pitchFamily="34" charset="0"/>
            </a:endParaRPr>
          </a:p>
        </p:txBody>
      </p:sp>
      <p:sp>
        <p:nvSpPr>
          <p:cNvPr id="3" name="Content Placeholder 2"/>
          <p:cNvSpPr>
            <a:spLocks noGrp="1"/>
          </p:cNvSpPr>
          <p:nvPr>
            <p:ph idx="1" hasCustomPrompt="1"/>
          </p:nvPr>
        </p:nvSpPr>
        <p:spPr>
          <a:xfrm>
            <a:off x="577851" y="1371008"/>
            <a:ext cx="11038416" cy="4560000"/>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dirty="0"/>
              <a:t>Click to add text </a:t>
            </a:r>
            <a:endParaRPr lang="en-GB" noProof="0" dirty="0"/>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0" name="Text Placeholder 14"/>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dirty="0"/>
              <a:t>Click to add source or notes</a:t>
            </a:r>
          </a:p>
        </p:txBody>
      </p:sp>
      <p:sp>
        <p:nvSpPr>
          <p:cNvPr id="8" name="Date Placeholder 7">
            <a:extLst>
              <a:ext uri="{FF2B5EF4-FFF2-40B4-BE49-F238E27FC236}">
                <a16:creationId xmlns:a16="http://schemas.microsoft.com/office/drawing/2014/main" id="{6D87ED0A-A3D8-4F4A-A196-7595A36A4E0F}"/>
              </a:ext>
            </a:extLst>
          </p:cNvPr>
          <p:cNvSpPr>
            <a:spLocks noGrp="1"/>
          </p:cNvSpPr>
          <p:nvPr>
            <p:ph type="dt" sz="half" idx="27"/>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9" name="Footer Placeholder 8">
            <a:extLst>
              <a:ext uri="{FF2B5EF4-FFF2-40B4-BE49-F238E27FC236}">
                <a16:creationId xmlns:a16="http://schemas.microsoft.com/office/drawing/2014/main" id="{0875E95C-C4E6-4CD0-A7E2-46D6189AEBAB}"/>
              </a:ext>
            </a:extLst>
          </p:cNvPr>
          <p:cNvSpPr>
            <a:spLocks noGrp="1"/>
          </p:cNvSpPr>
          <p:nvPr>
            <p:ph type="ftr" sz="quarter" idx="28"/>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11" name="Slide Number Placeholder 10">
            <a:extLst>
              <a:ext uri="{FF2B5EF4-FFF2-40B4-BE49-F238E27FC236}">
                <a16:creationId xmlns:a16="http://schemas.microsoft.com/office/drawing/2014/main" id="{451F2DE0-1373-44A0-9FD9-F5984DD85E87}"/>
              </a:ext>
            </a:extLst>
          </p:cNvPr>
          <p:cNvSpPr>
            <a:spLocks noGrp="1"/>
          </p:cNvSpPr>
          <p:nvPr>
            <p:ph type="sldNum" sz="quarter" idx="29"/>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dirty="0"/>
          </a:p>
        </p:txBody>
      </p:sp>
      <p:sp>
        <p:nvSpPr>
          <p:cNvPr id="13" name="Title 12">
            <a:extLst>
              <a:ext uri="{FF2B5EF4-FFF2-40B4-BE49-F238E27FC236}">
                <a16:creationId xmlns:a16="http://schemas.microsoft.com/office/drawing/2014/main" id="{8D7B5B42-7771-478B-B707-451694DA9466}"/>
              </a:ext>
            </a:extLst>
          </p:cNvPr>
          <p:cNvSpPr>
            <a:spLocks noGrp="1"/>
          </p:cNvSpPr>
          <p:nvPr>
            <p:ph type="title"/>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endParaRPr lang="en-GB" dirty="0"/>
          </a:p>
        </p:txBody>
      </p:sp>
    </p:spTree>
    <p:extLst>
      <p:ext uri="{BB962C8B-B14F-4D97-AF65-F5344CB8AC3E}">
        <p14:creationId xmlns:p14="http://schemas.microsoft.com/office/powerpoint/2010/main" val="2839191814"/>
      </p:ext>
    </p:extLst>
  </p:cSld>
  <p:clrMapOvr>
    <a:masterClrMapping/>
  </p:clrMapOvr>
  <p:extLst>
    <p:ext uri="{DCECCB84-F9BA-43D5-87BE-67443E8EF086}">
      <p15:sldGuideLst xmlns:p15="http://schemas.microsoft.com/office/powerpoint/2012/main">
        <p15:guide id="1" orient="horz" pos="647">
          <p15:clr>
            <a:srgbClr val="FBAE40"/>
          </p15:clr>
        </p15:guide>
        <p15:guide id="2" pos="2880">
          <p15:clr>
            <a:srgbClr val="FBAE40"/>
          </p15:clr>
        </p15:guide>
        <p15:guide id="3" orient="horz" pos="522">
          <p15:clr>
            <a:srgbClr val="FBAE40"/>
          </p15:clr>
        </p15:guide>
        <p15:guide id="4" orient="horz" pos="158">
          <p15:clr>
            <a:srgbClr val="FBAE40"/>
          </p15:clr>
        </p15:guide>
        <p15:guide id="5" orient="horz" pos="2803">
          <p15:clr>
            <a:srgbClr val="FBAE40"/>
          </p15:clr>
        </p15:guide>
        <p15:guide id="6" pos="272">
          <p15:clr>
            <a:srgbClr val="FBAE40"/>
          </p15:clr>
        </p15:guide>
        <p15:guide id="7" pos="5488">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C3A6BD60-3B12-41E3-A8F6-42FFDE972E63}"/>
              </a:ext>
            </a:extLst>
          </p:cNvPr>
          <p:cNvGraphicFramePr>
            <a:graphicFrameLocks noChangeAspect="1"/>
          </p:cNvGraphicFramePr>
          <p:nvPr userDrawn="1">
            <p:custDataLst>
              <p:tags r:id="rId2"/>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4098" name="think-cell Slide" r:id="rId5" imgW="592" imgH="595" progId="TCLayout.ActiveDocument.1">
                  <p:embed/>
                </p:oleObj>
              </mc:Choice>
              <mc:Fallback>
                <p:oleObj name="think-cell Slide" r:id="rId5" imgW="592" imgH="595" progId="TCLayout.ActiveDocument.1">
                  <p:embed/>
                  <p:pic>
                    <p:nvPicPr>
                      <p:cNvPr id="4" name="Object 3" hidden="1">
                        <a:extLst>
                          <a:ext uri="{FF2B5EF4-FFF2-40B4-BE49-F238E27FC236}">
                            <a16:creationId xmlns:a16="http://schemas.microsoft.com/office/drawing/2014/main" id="{C3A6BD60-3B12-41E3-A8F6-42FFDE972E63}"/>
                          </a:ext>
                        </a:extLst>
                      </p:cNvPr>
                      <p:cNvPicPr/>
                      <p:nvPr/>
                    </p:nvPicPr>
                    <p:blipFill>
                      <a:blip r:embed="rId6"/>
                      <a:stretch>
                        <a:fillRect/>
                      </a:stretch>
                    </p:blipFill>
                    <p:spPr>
                      <a:xfrm>
                        <a:off x="2118" y="2118"/>
                        <a:ext cx="2117" cy="211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EC546819-4A05-4387-BAA1-94FF54672D6D}"/>
              </a:ext>
            </a:extLst>
          </p:cNvPr>
          <p:cNvSpPr/>
          <p:nvPr userDrawn="1">
            <p:custDataLst>
              <p:tags r:id="rId3"/>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3" name="Content Placeholder 2"/>
          <p:cNvSpPr>
            <a:spLocks noGrp="1"/>
          </p:cNvSpPr>
          <p:nvPr>
            <p:ph idx="1" hasCustomPrompt="1"/>
          </p:nvPr>
        </p:nvSpPr>
        <p:spPr>
          <a:xfrm>
            <a:off x="577851" y="1371008"/>
            <a:ext cx="11038416" cy="4560000"/>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dirty="0"/>
              <a:t>Click to add text </a:t>
            </a:r>
            <a:endParaRPr lang="en-GB" noProof="0" dirty="0"/>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0" name="Text Placeholder 14"/>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dirty="0"/>
              <a:t>Click to add source or notes</a:t>
            </a:r>
          </a:p>
        </p:txBody>
      </p:sp>
      <p:sp>
        <p:nvSpPr>
          <p:cNvPr id="8" name="Date Placeholder 7">
            <a:extLst>
              <a:ext uri="{FF2B5EF4-FFF2-40B4-BE49-F238E27FC236}">
                <a16:creationId xmlns:a16="http://schemas.microsoft.com/office/drawing/2014/main" id="{6D87ED0A-A3D8-4F4A-A196-7595A36A4E0F}"/>
              </a:ext>
            </a:extLst>
          </p:cNvPr>
          <p:cNvSpPr>
            <a:spLocks noGrp="1"/>
          </p:cNvSpPr>
          <p:nvPr>
            <p:ph type="dt" sz="half" idx="27"/>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9" name="Footer Placeholder 8">
            <a:extLst>
              <a:ext uri="{FF2B5EF4-FFF2-40B4-BE49-F238E27FC236}">
                <a16:creationId xmlns:a16="http://schemas.microsoft.com/office/drawing/2014/main" id="{0875E95C-C4E6-4CD0-A7E2-46D6189AEBAB}"/>
              </a:ext>
            </a:extLst>
          </p:cNvPr>
          <p:cNvSpPr>
            <a:spLocks noGrp="1"/>
          </p:cNvSpPr>
          <p:nvPr>
            <p:ph type="ftr" sz="quarter" idx="28"/>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11" name="Slide Number Placeholder 10">
            <a:extLst>
              <a:ext uri="{FF2B5EF4-FFF2-40B4-BE49-F238E27FC236}">
                <a16:creationId xmlns:a16="http://schemas.microsoft.com/office/drawing/2014/main" id="{451F2DE0-1373-44A0-9FD9-F5984DD85E87}"/>
              </a:ext>
            </a:extLst>
          </p:cNvPr>
          <p:cNvSpPr>
            <a:spLocks noGrp="1"/>
          </p:cNvSpPr>
          <p:nvPr>
            <p:ph type="sldNum" sz="quarter" idx="29"/>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dirty="0"/>
          </a:p>
        </p:txBody>
      </p:sp>
      <p:sp>
        <p:nvSpPr>
          <p:cNvPr id="13" name="Title 12">
            <a:extLst>
              <a:ext uri="{FF2B5EF4-FFF2-40B4-BE49-F238E27FC236}">
                <a16:creationId xmlns:a16="http://schemas.microsoft.com/office/drawing/2014/main" id="{8D7B5B42-7771-478B-B707-451694DA9466}"/>
              </a:ext>
            </a:extLst>
          </p:cNvPr>
          <p:cNvSpPr>
            <a:spLocks noGrp="1"/>
          </p:cNvSpPr>
          <p:nvPr>
            <p:ph type="title"/>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endParaRPr lang="en-GB" dirty="0"/>
          </a:p>
        </p:txBody>
      </p:sp>
    </p:spTree>
    <p:extLst>
      <p:ext uri="{BB962C8B-B14F-4D97-AF65-F5344CB8AC3E}">
        <p14:creationId xmlns:p14="http://schemas.microsoft.com/office/powerpoint/2010/main" val="1941684802"/>
      </p:ext>
    </p:extLst>
  </p:cSld>
  <p:clrMapOvr>
    <a:masterClrMapping/>
  </p:clrMapOvr>
  <p:extLst>
    <p:ext uri="{DCECCB84-F9BA-43D5-87BE-67443E8EF086}">
      <p15:sldGuideLst xmlns:p15="http://schemas.microsoft.com/office/powerpoint/2012/main">
        <p15:guide id="1" orient="horz" pos="647">
          <p15:clr>
            <a:srgbClr val="FBAE40"/>
          </p15:clr>
        </p15:guide>
        <p15:guide id="2" pos="2880">
          <p15:clr>
            <a:srgbClr val="FBAE40"/>
          </p15:clr>
        </p15:guide>
        <p15:guide id="3" orient="horz" pos="522">
          <p15:clr>
            <a:srgbClr val="FBAE40"/>
          </p15:clr>
        </p15:guide>
        <p15:guide id="4" orient="horz" pos="158">
          <p15:clr>
            <a:srgbClr val="FBAE40"/>
          </p15:clr>
        </p15:guide>
        <p15:guide id="5" orient="horz" pos="2803">
          <p15:clr>
            <a:srgbClr val="FBAE40"/>
          </p15:clr>
        </p15:guide>
        <p15:guide id="6" pos="272">
          <p15:clr>
            <a:srgbClr val="FBAE40"/>
          </p15:clr>
        </p15:guide>
        <p15:guide id="7" pos="5488">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INTRO">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E11FBAF8-F67E-8C4F-93C7-5212A8CCAF34}"/>
              </a:ext>
            </a:extLst>
          </p:cNvPr>
          <p:cNvSpPr/>
          <p:nvPr/>
        </p:nvSpPr>
        <p:spPr>
          <a:xfrm>
            <a:off x="1593130" y="1777993"/>
            <a:ext cx="7286919" cy="33313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itle 1">
            <a:extLst>
              <a:ext uri="{FF2B5EF4-FFF2-40B4-BE49-F238E27FC236}">
                <a16:creationId xmlns:a16="http://schemas.microsoft.com/office/drawing/2014/main" id="{EAF27D59-4236-2040-B62F-72DA9623B435}"/>
              </a:ext>
            </a:extLst>
          </p:cNvPr>
          <p:cNvSpPr txBox="1">
            <a:spLocks/>
          </p:cNvSpPr>
          <p:nvPr/>
        </p:nvSpPr>
        <p:spPr>
          <a:xfrm>
            <a:off x="1593130" y="3116599"/>
            <a:ext cx="7286919" cy="1992729"/>
          </a:xfrm>
          <a:prstGeom prst="rect">
            <a:avLst/>
          </a:prstGeom>
        </p:spPr>
        <p:txBody>
          <a:bodyPr anchor="t"/>
          <a:lstStyle>
            <a:lvl1pPr algn="l" defTabSz="914377" rtl="0" eaLnBrk="1" latinLnBrk="0" hangingPunct="1">
              <a:lnSpc>
                <a:spcPct val="90000"/>
              </a:lnSpc>
              <a:spcBef>
                <a:spcPct val="0"/>
              </a:spcBef>
              <a:buNone/>
              <a:defRPr sz="4800" b="0" i="0" kern="1200">
                <a:solidFill>
                  <a:srgbClr val="E8BC28"/>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endParaRPr lang="en-US" sz="3600" dirty="0"/>
          </a:p>
        </p:txBody>
      </p:sp>
      <p:sp>
        <p:nvSpPr>
          <p:cNvPr id="16" name="Text Placeholder 15">
            <a:extLst>
              <a:ext uri="{FF2B5EF4-FFF2-40B4-BE49-F238E27FC236}">
                <a16:creationId xmlns:a16="http://schemas.microsoft.com/office/drawing/2014/main" id="{247F625A-C423-F940-95B5-018982D204D5}"/>
              </a:ext>
            </a:extLst>
          </p:cNvPr>
          <p:cNvSpPr>
            <a:spLocks noGrp="1"/>
          </p:cNvSpPr>
          <p:nvPr>
            <p:ph type="body" sz="quarter" idx="10"/>
          </p:nvPr>
        </p:nvSpPr>
        <p:spPr>
          <a:xfrm>
            <a:off x="1697037" y="3289300"/>
            <a:ext cx="7079317" cy="1677988"/>
          </a:xfrm>
          <a:prstGeom prst="rect">
            <a:avLst/>
          </a:prstGeom>
        </p:spPr>
        <p:txBody>
          <a:bodyPr/>
          <a:lstStyle>
            <a:lvl1pPr marL="0" indent="0">
              <a:buNone/>
              <a:defRPr sz="1600" b="0" i="0">
                <a:solidFill>
                  <a:srgbClr val="FFBF22"/>
                </a:solidFill>
                <a:latin typeface="Helvetica Neue LT Std 45 Light" panose="020B0403020202020204" pitchFamily="34" charset="0"/>
              </a:defRPr>
            </a:lvl1pPr>
            <a:lvl2pPr marL="457189" indent="0">
              <a:buNone/>
              <a:defRPr sz="1800" b="0" i="0">
                <a:solidFill>
                  <a:srgbClr val="E8BC28"/>
                </a:solidFill>
                <a:latin typeface="Helvetica Neue LT Std 45 Light" panose="020B0403020202020204" pitchFamily="34" charset="0"/>
              </a:defRPr>
            </a:lvl2pPr>
            <a:lvl3pPr marL="914377" indent="0">
              <a:buNone/>
              <a:defRPr sz="1600" b="0" i="0">
                <a:solidFill>
                  <a:srgbClr val="E8BC28"/>
                </a:solidFill>
                <a:latin typeface="Helvetica Neue LT Std 45 Light" panose="020B0403020202020204" pitchFamily="34" charset="0"/>
              </a:defRPr>
            </a:lvl3pPr>
            <a:lvl4pPr marL="1371566" indent="0">
              <a:buNone/>
              <a:defRPr sz="1400" b="0" i="0">
                <a:solidFill>
                  <a:srgbClr val="E8BC28"/>
                </a:solidFill>
                <a:latin typeface="Helvetica Neue LT Std 45 Light" panose="020B0403020202020204" pitchFamily="34" charset="0"/>
              </a:defRPr>
            </a:lvl4pPr>
            <a:lvl5pPr marL="1828755" indent="0">
              <a:buNone/>
              <a:defRPr sz="1400" b="0" i="0">
                <a:solidFill>
                  <a:srgbClr val="E8BC28"/>
                </a:solidFill>
                <a:latin typeface="Helvetica Neue LT Std 45 Light" panose="020B0403020202020204" pitchFamily="34" charset="0"/>
              </a:defRPr>
            </a:lvl5pPr>
          </a:lstStyle>
          <a:p>
            <a:pPr lvl="0"/>
            <a:r>
              <a:rPr lang="en-GB" dirty="0"/>
              <a:t>Click to edit Master text styles</a:t>
            </a:r>
          </a:p>
        </p:txBody>
      </p:sp>
      <p:sp>
        <p:nvSpPr>
          <p:cNvPr id="19" name="Text Placeholder 18">
            <a:extLst>
              <a:ext uri="{FF2B5EF4-FFF2-40B4-BE49-F238E27FC236}">
                <a16:creationId xmlns:a16="http://schemas.microsoft.com/office/drawing/2014/main" id="{1DCE5CB2-23E7-944B-A874-B6ADE8A53EF1}"/>
              </a:ext>
            </a:extLst>
          </p:cNvPr>
          <p:cNvSpPr>
            <a:spLocks noGrp="1"/>
          </p:cNvSpPr>
          <p:nvPr>
            <p:ph type="body" sz="quarter" idx="11"/>
          </p:nvPr>
        </p:nvSpPr>
        <p:spPr>
          <a:xfrm>
            <a:off x="1697037" y="1885223"/>
            <a:ext cx="7079318" cy="1227137"/>
          </a:xfrm>
          <a:prstGeom prst="rect">
            <a:avLst/>
          </a:prstGeom>
        </p:spPr>
        <p:txBody>
          <a:bodyPr/>
          <a:lstStyle>
            <a:lvl1pPr marL="0" indent="0">
              <a:buNone/>
              <a:defRPr sz="4800" b="0" i="0">
                <a:solidFill>
                  <a:srgbClr val="FFBF22"/>
                </a:solidFill>
                <a:latin typeface="Helvetica Neue LT Std 65 Medium" panose="020B0604020202020204" pitchFamily="34" charset="0"/>
              </a:defRPr>
            </a:lvl1pPr>
          </a:lstStyle>
          <a:p>
            <a:pPr lvl="0"/>
            <a:r>
              <a:rPr lang="en-GB" dirty="0"/>
              <a:t>Click to edit Master text styles</a:t>
            </a:r>
          </a:p>
        </p:txBody>
      </p:sp>
      <p:grpSp>
        <p:nvGrpSpPr>
          <p:cNvPr id="2" name="Group 1">
            <a:extLst>
              <a:ext uri="{FF2B5EF4-FFF2-40B4-BE49-F238E27FC236}">
                <a16:creationId xmlns:a16="http://schemas.microsoft.com/office/drawing/2014/main" id="{131008A5-1E2A-D74A-A5EA-31B620D704E1}"/>
              </a:ext>
            </a:extLst>
          </p:cNvPr>
          <p:cNvGrpSpPr/>
          <p:nvPr userDrawn="1"/>
        </p:nvGrpSpPr>
        <p:grpSpPr>
          <a:xfrm>
            <a:off x="0" y="0"/>
            <a:ext cx="12192000" cy="6858000"/>
            <a:chOff x="0" y="0"/>
            <a:chExt cx="12192000" cy="6858000"/>
          </a:xfrm>
        </p:grpSpPr>
        <p:pic>
          <p:nvPicPr>
            <p:cNvPr id="7" name="Picture 6" descr="A close up of a cable&#10;&#10;Description automatically generated">
              <a:extLst>
                <a:ext uri="{FF2B5EF4-FFF2-40B4-BE49-F238E27FC236}">
                  <a16:creationId xmlns:a16="http://schemas.microsoft.com/office/drawing/2014/main" id="{5404E37C-C7FD-044A-9344-97CB07453AF2}"/>
                </a:ext>
              </a:extLst>
            </p:cNvPr>
            <p:cNvPicPr>
              <a:picLocks noChangeAspect="1"/>
            </p:cNvPicPr>
            <p:nvPr/>
          </p:nvPicPr>
          <p:blipFill>
            <a:blip r:embed="rId2">
              <a:extLst>
                <a:ext uri="{BEBA8EAE-BF5A-486C-A8C5-ECC9F3942E4B}">
                  <a14:imgProps xmlns:a14="http://schemas.microsoft.com/office/drawing/2010/main">
                    <a14:imgLayer r:embed="rId3">
                      <a14:imgEffect>
                        <a14:saturation sat="400000"/>
                      </a14:imgEffect>
                      <a14:imgEffect>
                        <a14:brightnessContrast contrast="20000"/>
                      </a14:imgEffect>
                    </a14:imgLayer>
                  </a14:imgProps>
                </a:ext>
              </a:extLst>
            </a:blip>
            <a:stretch>
              <a:fillRect/>
            </a:stretch>
          </p:blipFill>
          <p:spPr>
            <a:xfrm>
              <a:off x="0" y="0"/>
              <a:ext cx="12192000" cy="6858000"/>
            </a:xfrm>
            <a:prstGeom prst="rect">
              <a:avLst/>
            </a:prstGeom>
          </p:spPr>
        </p:pic>
        <p:pic>
          <p:nvPicPr>
            <p:cNvPr id="8" name="Picture 7">
              <a:extLst>
                <a:ext uri="{FF2B5EF4-FFF2-40B4-BE49-F238E27FC236}">
                  <a16:creationId xmlns:a16="http://schemas.microsoft.com/office/drawing/2014/main" id="{FDCDE178-F199-F04B-AF12-FB14043FCC5F}"/>
                </a:ext>
              </a:extLst>
            </p:cNvPr>
            <p:cNvPicPr>
              <a:picLocks noChangeAspect="1"/>
            </p:cNvPicPr>
            <p:nvPr userDrawn="1"/>
          </p:nvPicPr>
          <p:blipFill>
            <a:blip r:embed="rId4"/>
            <a:stretch>
              <a:fillRect/>
            </a:stretch>
          </p:blipFill>
          <p:spPr>
            <a:xfrm>
              <a:off x="0" y="5816600"/>
              <a:ext cx="12192000" cy="1041400"/>
            </a:xfrm>
            <a:prstGeom prst="rect">
              <a:avLst/>
            </a:prstGeom>
          </p:spPr>
        </p:pic>
      </p:grpSp>
    </p:spTree>
    <p:extLst>
      <p:ext uri="{BB962C8B-B14F-4D97-AF65-F5344CB8AC3E}">
        <p14:creationId xmlns:p14="http://schemas.microsoft.com/office/powerpoint/2010/main" val="46833807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2103534F-97C6-4428-9220-5F8A71DCBE21}"/>
              </a:ext>
            </a:extLst>
          </p:cNvPr>
          <p:cNvGraphicFramePr>
            <a:graphicFrameLocks noChangeAspect="1"/>
          </p:cNvGraphicFramePr>
          <p:nvPr userDrawn="1">
            <p:custDataLst>
              <p:tags r:id="rId2"/>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5122" name="think-cell Slide" r:id="rId5" imgW="592" imgH="595" progId="TCLayout.ActiveDocument.1">
                  <p:embed/>
                </p:oleObj>
              </mc:Choice>
              <mc:Fallback>
                <p:oleObj name="think-cell Slide" r:id="rId5" imgW="592" imgH="595" progId="TCLayout.ActiveDocument.1">
                  <p:embed/>
                  <p:pic>
                    <p:nvPicPr>
                      <p:cNvPr id="3" name="Object 2" hidden="1">
                        <a:extLst>
                          <a:ext uri="{FF2B5EF4-FFF2-40B4-BE49-F238E27FC236}">
                            <a16:creationId xmlns:a16="http://schemas.microsoft.com/office/drawing/2014/main" id="{2103534F-97C6-4428-9220-5F8A71DCBE21}"/>
                          </a:ext>
                        </a:extLst>
                      </p:cNvPr>
                      <p:cNvPicPr/>
                      <p:nvPr/>
                    </p:nvPicPr>
                    <p:blipFill>
                      <a:blip r:embed="rId6"/>
                      <a:stretch>
                        <a:fillRect/>
                      </a:stretch>
                    </p:blipFill>
                    <p:spPr>
                      <a:xfrm>
                        <a:off x="2118" y="2118"/>
                        <a:ext cx="2117" cy="211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2EDD3C24-6568-43F3-B4B3-B244D34B6DFC}"/>
              </a:ext>
            </a:extLst>
          </p:cNvPr>
          <p:cNvSpPr/>
          <p:nvPr userDrawn="1">
            <p:custDataLst>
              <p:tags r:id="rId3"/>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12" name="Grå baggrund 1"/>
          <p:cNvSpPr/>
          <p:nvPr userDrawn="1"/>
        </p:nvSpPr>
        <p:spPr>
          <a:xfrm>
            <a:off x="1" y="1110392"/>
            <a:ext cx="6034529" cy="49640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dirty="0">
              <a:latin typeface="Arial" panose="020B0604020202020204" pitchFamily="34" charset="0"/>
              <a:cs typeface="Arial" panose="020B0604020202020204" pitchFamily="34" charset="0"/>
              <a:sym typeface="Arial" panose="020B0604020202020204" pitchFamily="34" charset="0"/>
            </a:endParaRPr>
          </a:p>
        </p:txBody>
      </p:sp>
      <p:sp>
        <p:nvSpPr>
          <p:cNvPr id="13" name="Grå baggrund 3"/>
          <p:cNvSpPr/>
          <p:nvPr userDrawn="1"/>
        </p:nvSpPr>
        <p:spPr>
          <a:xfrm>
            <a:off x="6157685" y="1110392"/>
            <a:ext cx="6034529" cy="49640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dirty="0">
              <a:latin typeface="Arial" panose="020B0604020202020204" pitchFamily="34" charset="0"/>
              <a:cs typeface="Arial" panose="020B0604020202020204" pitchFamily="34" charset="0"/>
              <a:sym typeface="Arial" panose="020B0604020202020204" pitchFamily="34" charset="0"/>
            </a:endParaRPr>
          </a:p>
        </p:txBody>
      </p:sp>
      <p:sp>
        <p:nvSpPr>
          <p:cNvPr id="14" name="Content Placeholder 2"/>
          <p:cNvSpPr>
            <a:spLocks noGrp="1"/>
          </p:cNvSpPr>
          <p:nvPr>
            <p:ph idx="1" hasCustomPrompt="1"/>
          </p:nvPr>
        </p:nvSpPr>
        <p:spPr>
          <a:xfrm>
            <a:off x="575999" y="1371025"/>
            <a:ext cx="5184000" cy="4416000"/>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dirty="0"/>
              <a:t>Click to add text </a:t>
            </a:r>
            <a:endParaRPr lang="en-GB" noProof="0" dirty="0"/>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5" name="Content Placeholder 2"/>
          <p:cNvSpPr>
            <a:spLocks noGrp="1"/>
          </p:cNvSpPr>
          <p:nvPr>
            <p:ph idx="29" hasCustomPrompt="1"/>
          </p:nvPr>
        </p:nvSpPr>
        <p:spPr>
          <a:xfrm>
            <a:off x="6429581" y="1371025"/>
            <a:ext cx="5184000" cy="4416000"/>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dirty="0"/>
              <a:t>Click to add text </a:t>
            </a:r>
            <a:endParaRPr lang="en-GB" noProof="0" dirty="0"/>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9" name="Text Placeholder 14">
            <a:extLst>
              <a:ext uri="{FF2B5EF4-FFF2-40B4-BE49-F238E27FC236}">
                <a16:creationId xmlns:a16="http://schemas.microsoft.com/office/drawing/2014/main" id="{9F714630-8AA7-4D22-97B5-AFB4270C37B7}"/>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dirty="0"/>
              <a:t>Click to add source or notes</a:t>
            </a:r>
          </a:p>
        </p:txBody>
      </p:sp>
      <p:sp>
        <p:nvSpPr>
          <p:cNvPr id="6" name="Date Placeholder 5">
            <a:extLst>
              <a:ext uri="{FF2B5EF4-FFF2-40B4-BE49-F238E27FC236}">
                <a16:creationId xmlns:a16="http://schemas.microsoft.com/office/drawing/2014/main" id="{80C3D4E1-B541-409C-BF48-DBCCB98DC3DA}"/>
              </a:ext>
            </a:extLst>
          </p:cNvPr>
          <p:cNvSpPr>
            <a:spLocks noGrp="1"/>
          </p:cNvSpPr>
          <p:nvPr>
            <p:ph type="dt" sz="half" idx="30"/>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7" name="Footer Placeholder 6">
            <a:extLst>
              <a:ext uri="{FF2B5EF4-FFF2-40B4-BE49-F238E27FC236}">
                <a16:creationId xmlns:a16="http://schemas.microsoft.com/office/drawing/2014/main" id="{7BDD9F34-6784-45C2-81E2-98EE4E74DD2A}"/>
              </a:ext>
            </a:extLst>
          </p:cNvPr>
          <p:cNvSpPr>
            <a:spLocks noGrp="1"/>
          </p:cNvSpPr>
          <p:nvPr>
            <p:ph type="ftr" sz="quarter" idx="31"/>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8" name="Slide Number Placeholder 7">
            <a:extLst>
              <a:ext uri="{FF2B5EF4-FFF2-40B4-BE49-F238E27FC236}">
                <a16:creationId xmlns:a16="http://schemas.microsoft.com/office/drawing/2014/main" id="{0BF032FD-2BC7-48E4-8FA2-9CF16107E191}"/>
              </a:ext>
            </a:extLst>
          </p:cNvPr>
          <p:cNvSpPr>
            <a:spLocks noGrp="1"/>
          </p:cNvSpPr>
          <p:nvPr>
            <p:ph type="sldNum" sz="quarter" idx="32"/>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dirty="0"/>
          </a:p>
        </p:txBody>
      </p:sp>
      <p:sp>
        <p:nvSpPr>
          <p:cNvPr id="16" name="Title 15">
            <a:extLst>
              <a:ext uri="{FF2B5EF4-FFF2-40B4-BE49-F238E27FC236}">
                <a16:creationId xmlns:a16="http://schemas.microsoft.com/office/drawing/2014/main" id="{3AF2ECDF-1B89-4873-8C29-702E24E546FE}"/>
              </a:ext>
            </a:extLst>
          </p:cNvPr>
          <p:cNvSpPr>
            <a:spLocks noGrp="1"/>
          </p:cNvSpPr>
          <p:nvPr>
            <p:ph type="title"/>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endParaRPr lang="en-GB" dirty="0"/>
          </a:p>
        </p:txBody>
      </p:sp>
    </p:spTree>
    <p:extLst>
      <p:ext uri="{BB962C8B-B14F-4D97-AF65-F5344CB8AC3E}">
        <p14:creationId xmlns:p14="http://schemas.microsoft.com/office/powerpoint/2010/main" val="114513852"/>
      </p:ext>
    </p:extLst>
  </p:cSld>
  <p:clrMapOvr>
    <a:masterClrMapping/>
  </p:clrMapOvr>
  <p:extLst>
    <p:ext uri="{DCECCB84-F9BA-43D5-87BE-67443E8EF086}">
      <p15:sldGuideLst xmlns:p15="http://schemas.microsoft.com/office/powerpoint/2012/main">
        <p15:guide id="1" orient="horz" pos="153">
          <p15:clr>
            <a:srgbClr val="FBAE40"/>
          </p15:clr>
        </p15:guide>
        <p15:guide id="2" pos="272">
          <p15:clr>
            <a:srgbClr val="FBAE40"/>
          </p15:clr>
        </p15:guide>
        <p15:guide id="3" pos="5488">
          <p15:clr>
            <a:srgbClr val="FBAE40"/>
          </p15:clr>
        </p15:guide>
        <p15:guide id="4" orient="horz" pos="519">
          <p15:clr>
            <a:srgbClr val="FBAE40"/>
          </p15:clr>
        </p15:guide>
        <p15:guide id="5" orient="horz" pos="647">
          <p15:clr>
            <a:srgbClr val="FBAE40"/>
          </p15:clr>
        </p15:guide>
        <p15:guide id="6" orient="horz" pos="2747">
          <p15:clr>
            <a:srgbClr val="FBAE40"/>
          </p15:clr>
        </p15:guide>
        <p15:guide id="7" pos="2721">
          <p15:clr>
            <a:srgbClr val="FBAE40"/>
          </p15:clr>
        </p15:guide>
        <p15:guide id="8" pos="3039">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wo Content (Colour)">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E4713022-B176-4C51-8927-634F93DA557E}"/>
              </a:ext>
            </a:extLst>
          </p:cNvPr>
          <p:cNvGraphicFramePr>
            <a:graphicFrameLocks noChangeAspect="1"/>
          </p:cNvGraphicFramePr>
          <p:nvPr userDrawn="1">
            <p:custDataLst>
              <p:tags r:id="rId2"/>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6146" name="think-cell Slide" r:id="rId5" imgW="592" imgH="595" progId="TCLayout.ActiveDocument.1">
                  <p:embed/>
                </p:oleObj>
              </mc:Choice>
              <mc:Fallback>
                <p:oleObj name="think-cell Slide" r:id="rId5" imgW="592" imgH="595" progId="TCLayout.ActiveDocument.1">
                  <p:embed/>
                  <p:pic>
                    <p:nvPicPr>
                      <p:cNvPr id="3" name="Object 2" hidden="1">
                        <a:extLst>
                          <a:ext uri="{FF2B5EF4-FFF2-40B4-BE49-F238E27FC236}">
                            <a16:creationId xmlns:a16="http://schemas.microsoft.com/office/drawing/2014/main" id="{E4713022-B176-4C51-8927-634F93DA557E}"/>
                          </a:ext>
                        </a:extLst>
                      </p:cNvPr>
                      <p:cNvPicPr/>
                      <p:nvPr/>
                    </p:nvPicPr>
                    <p:blipFill>
                      <a:blip r:embed="rId6"/>
                      <a:stretch>
                        <a:fillRect/>
                      </a:stretch>
                    </p:blipFill>
                    <p:spPr>
                      <a:xfrm>
                        <a:off x="2118" y="2118"/>
                        <a:ext cx="2117" cy="211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F62BA3EA-BA52-48A5-A9E4-4B0B6BE8FBAB}"/>
              </a:ext>
            </a:extLst>
          </p:cNvPr>
          <p:cNvSpPr/>
          <p:nvPr userDrawn="1">
            <p:custDataLst>
              <p:tags r:id="rId3"/>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12" name="Grå baggrund 1"/>
          <p:cNvSpPr/>
          <p:nvPr userDrawn="1"/>
        </p:nvSpPr>
        <p:spPr>
          <a:xfrm>
            <a:off x="1" y="1110392"/>
            <a:ext cx="6034529" cy="4964099"/>
          </a:xfrm>
          <a:prstGeom prst="rect">
            <a:avLst/>
          </a:prstGeom>
          <a:solidFill>
            <a:srgbClr val="644C7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dirty="0">
              <a:latin typeface="Arial" panose="020B0604020202020204" pitchFamily="34" charset="0"/>
              <a:cs typeface="Arial" panose="020B0604020202020204" pitchFamily="34" charset="0"/>
              <a:sym typeface="Arial" panose="020B0604020202020204" pitchFamily="34" charset="0"/>
            </a:endParaRPr>
          </a:p>
        </p:txBody>
      </p:sp>
      <p:sp>
        <p:nvSpPr>
          <p:cNvPr id="13" name="Grå baggrund 3"/>
          <p:cNvSpPr/>
          <p:nvPr userDrawn="1"/>
        </p:nvSpPr>
        <p:spPr>
          <a:xfrm>
            <a:off x="6157685" y="1110392"/>
            <a:ext cx="6034529" cy="49640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dirty="0">
              <a:latin typeface="Arial" panose="020B0604020202020204" pitchFamily="34" charset="0"/>
              <a:cs typeface="Arial" panose="020B0604020202020204" pitchFamily="34" charset="0"/>
              <a:sym typeface="Arial" panose="020B0604020202020204" pitchFamily="34" charset="0"/>
            </a:endParaRPr>
          </a:p>
        </p:txBody>
      </p:sp>
      <p:sp>
        <p:nvSpPr>
          <p:cNvPr id="14" name="Content Placeholder 2"/>
          <p:cNvSpPr>
            <a:spLocks noGrp="1"/>
          </p:cNvSpPr>
          <p:nvPr>
            <p:ph idx="1" hasCustomPrompt="1"/>
          </p:nvPr>
        </p:nvSpPr>
        <p:spPr>
          <a:xfrm>
            <a:off x="575999" y="1371025"/>
            <a:ext cx="5184000" cy="4416000"/>
          </a:xfrm>
        </p:spPr>
        <p:txBody>
          <a:bodyPr/>
          <a:lstStyle>
            <a:lvl1pPr marL="287993" indent="-287993">
              <a:lnSpc>
                <a:spcPct val="95000"/>
              </a:lnSpc>
              <a:spcBef>
                <a:spcPts val="1067"/>
              </a:spcBef>
              <a:buFont typeface="Arial" panose="020B0604020202020204" pitchFamily="34" charset="0"/>
              <a:buChar char="–"/>
              <a:defRPr sz="1733" b="0">
                <a:solidFill>
                  <a:schemeClr val="bg1"/>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bg1"/>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bg1"/>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bg1"/>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bg1"/>
                </a:solidFill>
                <a:latin typeface="Arial" panose="020B0604020202020204" pitchFamily="34" charset="0"/>
                <a:cs typeface="Arial" panose="020B0604020202020204" pitchFamily="34" charset="0"/>
                <a:sym typeface="Arial" panose="020B0604020202020204" pitchFamily="34" charset="0"/>
              </a:defRPr>
            </a:lvl5pPr>
          </a:lstStyle>
          <a:p>
            <a:pPr lvl="0"/>
            <a:r>
              <a:rPr lang="en-GB" dirty="0"/>
              <a:t>Click to add text </a:t>
            </a:r>
            <a:endParaRPr lang="en-GB" noProof="0" dirty="0"/>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5" name="Content Placeholder 2"/>
          <p:cNvSpPr>
            <a:spLocks noGrp="1"/>
          </p:cNvSpPr>
          <p:nvPr>
            <p:ph idx="29" hasCustomPrompt="1"/>
          </p:nvPr>
        </p:nvSpPr>
        <p:spPr>
          <a:xfrm>
            <a:off x="6429579" y="1371025"/>
            <a:ext cx="5184000" cy="4416000"/>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dirty="0"/>
              <a:t>Click to add text </a:t>
            </a:r>
            <a:endParaRPr lang="en-GB" noProof="0" dirty="0"/>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9" name="Text Placeholder 14">
            <a:extLst>
              <a:ext uri="{FF2B5EF4-FFF2-40B4-BE49-F238E27FC236}">
                <a16:creationId xmlns:a16="http://schemas.microsoft.com/office/drawing/2014/main" id="{19C0DBCC-4AE4-4A9B-B6AC-41D01FB442A1}"/>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dirty="0"/>
              <a:t>Click to add source or notes</a:t>
            </a:r>
          </a:p>
        </p:txBody>
      </p:sp>
      <p:sp>
        <p:nvSpPr>
          <p:cNvPr id="6" name="Date Placeholder 5">
            <a:extLst>
              <a:ext uri="{FF2B5EF4-FFF2-40B4-BE49-F238E27FC236}">
                <a16:creationId xmlns:a16="http://schemas.microsoft.com/office/drawing/2014/main" id="{113DD5A5-D967-4803-8CBA-38F4E9006EDD}"/>
              </a:ext>
            </a:extLst>
          </p:cNvPr>
          <p:cNvSpPr>
            <a:spLocks noGrp="1"/>
          </p:cNvSpPr>
          <p:nvPr>
            <p:ph type="dt" sz="half" idx="30"/>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7" name="Footer Placeholder 6">
            <a:extLst>
              <a:ext uri="{FF2B5EF4-FFF2-40B4-BE49-F238E27FC236}">
                <a16:creationId xmlns:a16="http://schemas.microsoft.com/office/drawing/2014/main" id="{DBDB7F10-1CB8-47D5-93F6-C24B91BAF18D}"/>
              </a:ext>
            </a:extLst>
          </p:cNvPr>
          <p:cNvSpPr>
            <a:spLocks noGrp="1"/>
          </p:cNvSpPr>
          <p:nvPr>
            <p:ph type="ftr" sz="quarter" idx="31"/>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8" name="Slide Number Placeholder 7">
            <a:extLst>
              <a:ext uri="{FF2B5EF4-FFF2-40B4-BE49-F238E27FC236}">
                <a16:creationId xmlns:a16="http://schemas.microsoft.com/office/drawing/2014/main" id="{984DB9A7-08F6-4B36-9159-5E51888606E0}"/>
              </a:ext>
            </a:extLst>
          </p:cNvPr>
          <p:cNvSpPr>
            <a:spLocks noGrp="1"/>
          </p:cNvSpPr>
          <p:nvPr>
            <p:ph type="sldNum" sz="quarter" idx="32"/>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dirty="0"/>
          </a:p>
        </p:txBody>
      </p:sp>
      <p:sp>
        <p:nvSpPr>
          <p:cNvPr id="10" name="Title 9">
            <a:extLst>
              <a:ext uri="{FF2B5EF4-FFF2-40B4-BE49-F238E27FC236}">
                <a16:creationId xmlns:a16="http://schemas.microsoft.com/office/drawing/2014/main" id="{205C9A02-46F5-4F1E-BC34-1CE77859B616}"/>
              </a:ext>
            </a:extLst>
          </p:cNvPr>
          <p:cNvSpPr>
            <a:spLocks noGrp="1"/>
          </p:cNvSpPr>
          <p:nvPr>
            <p:ph type="title"/>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endParaRPr lang="en-GB" dirty="0"/>
          </a:p>
        </p:txBody>
      </p:sp>
    </p:spTree>
    <p:extLst>
      <p:ext uri="{BB962C8B-B14F-4D97-AF65-F5344CB8AC3E}">
        <p14:creationId xmlns:p14="http://schemas.microsoft.com/office/powerpoint/2010/main" val="4233939306"/>
      </p:ext>
    </p:extLst>
  </p:cSld>
  <p:clrMapOvr>
    <a:masterClrMapping/>
  </p:clrMapOvr>
  <p:extLst>
    <p:ext uri="{DCECCB84-F9BA-43D5-87BE-67443E8EF086}">
      <p15:sldGuideLst xmlns:p15="http://schemas.microsoft.com/office/powerpoint/2012/main">
        <p15:guide id="1" orient="horz" pos="158">
          <p15:clr>
            <a:srgbClr val="FBAE40"/>
          </p15:clr>
        </p15:guide>
        <p15:guide id="2" pos="272">
          <p15:clr>
            <a:srgbClr val="FBAE40"/>
          </p15:clr>
        </p15:guide>
        <p15:guide id="3" orient="horz" pos="522">
          <p15:clr>
            <a:srgbClr val="FBAE40"/>
          </p15:clr>
        </p15:guide>
        <p15:guide id="4" orient="horz" pos="647">
          <p15:clr>
            <a:srgbClr val="FBAE40"/>
          </p15:clr>
        </p15:guide>
        <p15:guide id="5" orient="horz" pos="2736">
          <p15:clr>
            <a:srgbClr val="FBAE40"/>
          </p15:clr>
        </p15:guide>
        <p15:guide id="6" pos="2721">
          <p15:clr>
            <a:srgbClr val="FBAE40"/>
          </p15:clr>
        </p15:guide>
        <p15:guide id="7" pos="3039">
          <p15:clr>
            <a:srgbClr val="FBAE40"/>
          </p15:clr>
        </p15:guide>
        <p15:guide id="8" pos="5488">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Two Content (Colour)">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E4713022-B176-4C51-8927-634F93DA557E}"/>
              </a:ext>
            </a:extLst>
          </p:cNvPr>
          <p:cNvGraphicFramePr>
            <a:graphicFrameLocks noChangeAspect="1"/>
          </p:cNvGraphicFramePr>
          <p:nvPr userDrawn="1">
            <p:custDataLst>
              <p:tags r:id="rId2"/>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7170" name="think-cell Slide" r:id="rId5" imgW="592" imgH="595" progId="TCLayout.ActiveDocument.1">
                  <p:embed/>
                </p:oleObj>
              </mc:Choice>
              <mc:Fallback>
                <p:oleObj name="think-cell Slide" r:id="rId5" imgW="592" imgH="595" progId="TCLayout.ActiveDocument.1">
                  <p:embed/>
                  <p:pic>
                    <p:nvPicPr>
                      <p:cNvPr id="3" name="Object 2" hidden="1">
                        <a:extLst>
                          <a:ext uri="{FF2B5EF4-FFF2-40B4-BE49-F238E27FC236}">
                            <a16:creationId xmlns:a16="http://schemas.microsoft.com/office/drawing/2014/main" id="{E4713022-B176-4C51-8927-634F93DA557E}"/>
                          </a:ext>
                        </a:extLst>
                      </p:cNvPr>
                      <p:cNvPicPr/>
                      <p:nvPr/>
                    </p:nvPicPr>
                    <p:blipFill>
                      <a:blip r:embed="rId6"/>
                      <a:stretch>
                        <a:fillRect/>
                      </a:stretch>
                    </p:blipFill>
                    <p:spPr>
                      <a:xfrm>
                        <a:off x="2118" y="2118"/>
                        <a:ext cx="2117" cy="211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F62BA3EA-BA52-48A5-A9E4-4B0B6BE8FBAB}"/>
              </a:ext>
            </a:extLst>
          </p:cNvPr>
          <p:cNvSpPr/>
          <p:nvPr userDrawn="1">
            <p:custDataLst>
              <p:tags r:id="rId3"/>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12" name="Grå baggrund 1"/>
          <p:cNvSpPr/>
          <p:nvPr userDrawn="1"/>
        </p:nvSpPr>
        <p:spPr>
          <a:xfrm>
            <a:off x="1" y="1110392"/>
            <a:ext cx="6034529" cy="496409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dirty="0">
              <a:latin typeface="Arial" panose="020B0604020202020204" pitchFamily="34" charset="0"/>
              <a:cs typeface="Arial" panose="020B0604020202020204" pitchFamily="34" charset="0"/>
              <a:sym typeface="Arial" panose="020B0604020202020204" pitchFamily="34" charset="0"/>
            </a:endParaRPr>
          </a:p>
        </p:txBody>
      </p:sp>
      <p:sp>
        <p:nvSpPr>
          <p:cNvPr id="13" name="Grå baggrund 3"/>
          <p:cNvSpPr/>
          <p:nvPr userDrawn="1"/>
        </p:nvSpPr>
        <p:spPr>
          <a:xfrm>
            <a:off x="6157685" y="1110392"/>
            <a:ext cx="6034529" cy="49640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dirty="0">
              <a:latin typeface="Arial" panose="020B0604020202020204" pitchFamily="34" charset="0"/>
              <a:cs typeface="Arial" panose="020B0604020202020204" pitchFamily="34" charset="0"/>
              <a:sym typeface="Arial" panose="020B0604020202020204" pitchFamily="34" charset="0"/>
            </a:endParaRPr>
          </a:p>
        </p:txBody>
      </p:sp>
      <p:sp>
        <p:nvSpPr>
          <p:cNvPr id="14" name="Content Placeholder 2"/>
          <p:cNvSpPr>
            <a:spLocks noGrp="1"/>
          </p:cNvSpPr>
          <p:nvPr>
            <p:ph idx="1" hasCustomPrompt="1"/>
          </p:nvPr>
        </p:nvSpPr>
        <p:spPr>
          <a:xfrm>
            <a:off x="575999" y="1371025"/>
            <a:ext cx="5184000" cy="4416000"/>
          </a:xfrm>
        </p:spPr>
        <p:txBody>
          <a:bodyPr/>
          <a:lstStyle>
            <a:lvl1pPr marL="287993" indent="-287993">
              <a:lnSpc>
                <a:spcPct val="95000"/>
              </a:lnSpc>
              <a:spcBef>
                <a:spcPts val="1067"/>
              </a:spcBef>
              <a:buFont typeface="Arial" panose="020B0604020202020204" pitchFamily="34" charset="0"/>
              <a:buChar char="–"/>
              <a:defRPr sz="1733" b="0">
                <a:solidFill>
                  <a:schemeClr val="bg1"/>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bg1"/>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bg1"/>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bg1"/>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bg1"/>
                </a:solidFill>
                <a:latin typeface="Arial" panose="020B0604020202020204" pitchFamily="34" charset="0"/>
                <a:cs typeface="Arial" panose="020B0604020202020204" pitchFamily="34" charset="0"/>
                <a:sym typeface="Arial" panose="020B0604020202020204" pitchFamily="34" charset="0"/>
              </a:defRPr>
            </a:lvl5pPr>
          </a:lstStyle>
          <a:p>
            <a:pPr lvl="0"/>
            <a:r>
              <a:rPr lang="en-GB" dirty="0"/>
              <a:t>Click to add text </a:t>
            </a:r>
            <a:endParaRPr lang="en-GB" noProof="0" dirty="0"/>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5" name="Content Placeholder 2"/>
          <p:cNvSpPr>
            <a:spLocks noGrp="1"/>
          </p:cNvSpPr>
          <p:nvPr>
            <p:ph idx="29" hasCustomPrompt="1"/>
          </p:nvPr>
        </p:nvSpPr>
        <p:spPr>
          <a:xfrm>
            <a:off x="6429579" y="1371025"/>
            <a:ext cx="5184000" cy="4416000"/>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dirty="0"/>
              <a:t>Click to add text </a:t>
            </a:r>
            <a:endParaRPr lang="en-GB" noProof="0" dirty="0"/>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9" name="Text Placeholder 14">
            <a:extLst>
              <a:ext uri="{FF2B5EF4-FFF2-40B4-BE49-F238E27FC236}">
                <a16:creationId xmlns:a16="http://schemas.microsoft.com/office/drawing/2014/main" id="{19C0DBCC-4AE4-4A9B-B6AC-41D01FB442A1}"/>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dirty="0"/>
              <a:t>Click to add source or notes</a:t>
            </a:r>
          </a:p>
        </p:txBody>
      </p:sp>
      <p:sp>
        <p:nvSpPr>
          <p:cNvPr id="6" name="Date Placeholder 5">
            <a:extLst>
              <a:ext uri="{FF2B5EF4-FFF2-40B4-BE49-F238E27FC236}">
                <a16:creationId xmlns:a16="http://schemas.microsoft.com/office/drawing/2014/main" id="{113DD5A5-D967-4803-8CBA-38F4E9006EDD}"/>
              </a:ext>
            </a:extLst>
          </p:cNvPr>
          <p:cNvSpPr>
            <a:spLocks noGrp="1"/>
          </p:cNvSpPr>
          <p:nvPr>
            <p:ph type="dt" sz="half" idx="30"/>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7" name="Footer Placeholder 6">
            <a:extLst>
              <a:ext uri="{FF2B5EF4-FFF2-40B4-BE49-F238E27FC236}">
                <a16:creationId xmlns:a16="http://schemas.microsoft.com/office/drawing/2014/main" id="{DBDB7F10-1CB8-47D5-93F6-C24B91BAF18D}"/>
              </a:ext>
            </a:extLst>
          </p:cNvPr>
          <p:cNvSpPr>
            <a:spLocks noGrp="1"/>
          </p:cNvSpPr>
          <p:nvPr>
            <p:ph type="ftr" sz="quarter" idx="31"/>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8" name="Slide Number Placeholder 7">
            <a:extLst>
              <a:ext uri="{FF2B5EF4-FFF2-40B4-BE49-F238E27FC236}">
                <a16:creationId xmlns:a16="http://schemas.microsoft.com/office/drawing/2014/main" id="{984DB9A7-08F6-4B36-9159-5E51888606E0}"/>
              </a:ext>
            </a:extLst>
          </p:cNvPr>
          <p:cNvSpPr>
            <a:spLocks noGrp="1"/>
          </p:cNvSpPr>
          <p:nvPr>
            <p:ph type="sldNum" sz="quarter" idx="32"/>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dirty="0"/>
          </a:p>
        </p:txBody>
      </p:sp>
      <p:sp>
        <p:nvSpPr>
          <p:cNvPr id="10" name="Title 9">
            <a:extLst>
              <a:ext uri="{FF2B5EF4-FFF2-40B4-BE49-F238E27FC236}">
                <a16:creationId xmlns:a16="http://schemas.microsoft.com/office/drawing/2014/main" id="{205C9A02-46F5-4F1E-BC34-1CE77859B616}"/>
              </a:ext>
            </a:extLst>
          </p:cNvPr>
          <p:cNvSpPr>
            <a:spLocks noGrp="1"/>
          </p:cNvSpPr>
          <p:nvPr>
            <p:ph type="title"/>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endParaRPr lang="en-GB" dirty="0"/>
          </a:p>
        </p:txBody>
      </p:sp>
    </p:spTree>
    <p:extLst>
      <p:ext uri="{BB962C8B-B14F-4D97-AF65-F5344CB8AC3E}">
        <p14:creationId xmlns:p14="http://schemas.microsoft.com/office/powerpoint/2010/main" val="163675639"/>
      </p:ext>
    </p:extLst>
  </p:cSld>
  <p:clrMapOvr>
    <a:masterClrMapping/>
  </p:clrMapOvr>
  <p:extLst>
    <p:ext uri="{DCECCB84-F9BA-43D5-87BE-67443E8EF086}">
      <p15:sldGuideLst xmlns:p15="http://schemas.microsoft.com/office/powerpoint/2012/main">
        <p15:guide id="1" orient="horz" pos="158">
          <p15:clr>
            <a:srgbClr val="FBAE40"/>
          </p15:clr>
        </p15:guide>
        <p15:guide id="2" pos="272">
          <p15:clr>
            <a:srgbClr val="FBAE40"/>
          </p15:clr>
        </p15:guide>
        <p15:guide id="3" orient="horz" pos="522">
          <p15:clr>
            <a:srgbClr val="FBAE40"/>
          </p15:clr>
        </p15:guide>
        <p15:guide id="4" orient="horz" pos="647">
          <p15:clr>
            <a:srgbClr val="FBAE40"/>
          </p15:clr>
        </p15:guide>
        <p15:guide id="5" orient="horz" pos="2736">
          <p15:clr>
            <a:srgbClr val="FBAE40"/>
          </p15:clr>
        </p15:guide>
        <p15:guide id="6" pos="2721">
          <p15:clr>
            <a:srgbClr val="FBAE40"/>
          </p15:clr>
        </p15:guide>
        <p15:guide id="7" pos="3039">
          <p15:clr>
            <a:srgbClr val="FBAE40"/>
          </p15:clr>
        </p15:guide>
        <p15:guide id="8" pos="5488">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wo Content (Picture right)">
    <p:spTree>
      <p:nvGrpSpPr>
        <p:cNvPr id="1" name=""/>
        <p:cNvGrpSpPr/>
        <p:nvPr/>
      </p:nvGrpSpPr>
      <p:grpSpPr>
        <a:xfrm>
          <a:off x="0" y="0"/>
          <a:ext cx="0" cy="0"/>
          <a:chOff x="0" y="0"/>
          <a:chExt cx="0" cy="0"/>
        </a:xfrm>
      </p:grpSpPr>
      <p:graphicFrame>
        <p:nvGraphicFramePr>
          <p:cNvPr id="4" name="Object 3" hidden="1">
            <a:extLst>
              <a:ext uri="{FF2B5EF4-FFF2-40B4-BE49-F238E27FC236}">
                <a16:creationId xmlns:a16="http://schemas.microsoft.com/office/drawing/2014/main" id="{BAAB6DF2-F633-4A65-A920-342873356B74}"/>
              </a:ext>
            </a:extLst>
          </p:cNvPr>
          <p:cNvGraphicFramePr>
            <a:graphicFrameLocks noChangeAspect="1"/>
          </p:cNvGraphicFramePr>
          <p:nvPr userDrawn="1">
            <p:custDataLst>
              <p:tags r:id="rId2"/>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8194" name="think-cell Slide" r:id="rId5" imgW="592" imgH="595" progId="TCLayout.ActiveDocument.1">
                  <p:embed/>
                </p:oleObj>
              </mc:Choice>
              <mc:Fallback>
                <p:oleObj name="think-cell Slide" r:id="rId5" imgW="592" imgH="595" progId="TCLayout.ActiveDocument.1">
                  <p:embed/>
                  <p:pic>
                    <p:nvPicPr>
                      <p:cNvPr id="4" name="Object 3" hidden="1">
                        <a:extLst>
                          <a:ext uri="{FF2B5EF4-FFF2-40B4-BE49-F238E27FC236}">
                            <a16:creationId xmlns:a16="http://schemas.microsoft.com/office/drawing/2014/main" id="{BAAB6DF2-F633-4A65-A920-342873356B74}"/>
                          </a:ext>
                        </a:extLst>
                      </p:cNvPr>
                      <p:cNvPicPr/>
                      <p:nvPr/>
                    </p:nvPicPr>
                    <p:blipFill>
                      <a:blip r:embed="rId6"/>
                      <a:stretch>
                        <a:fillRect/>
                      </a:stretch>
                    </p:blipFill>
                    <p:spPr>
                      <a:xfrm>
                        <a:off x="2118" y="2118"/>
                        <a:ext cx="2117" cy="211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7A305F4C-4618-43E2-B4AC-545BA76D18CE}"/>
              </a:ext>
            </a:extLst>
          </p:cNvPr>
          <p:cNvSpPr/>
          <p:nvPr userDrawn="1">
            <p:custDataLst>
              <p:tags r:id="rId3"/>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12" name="Grå baggrund 1"/>
          <p:cNvSpPr/>
          <p:nvPr userDrawn="1"/>
        </p:nvSpPr>
        <p:spPr>
          <a:xfrm>
            <a:off x="1" y="1110392"/>
            <a:ext cx="6034529" cy="4964099"/>
          </a:xfrm>
          <a:prstGeom prst="rect">
            <a:avLst/>
          </a:prstGeom>
          <a:solidFill>
            <a:srgbClr val="F5F6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dirty="0">
              <a:latin typeface="Arial" panose="020B0604020202020204" pitchFamily="34" charset="0"/>
              <a:cs typeface="Arial" panose="020B0604020202020204" pitchFamily="34" charset="0"/>
              <a:sym typeface="Arial" panose="020B0604020202020204" pitchFamily="34" charset="0"/>
            </a:endParaRPr>
          </a:p>
        </p:txBody>
      </p:sp>
      <p:sp>
        <p:nvSpPr>
          <p:cNvPr id="14" name="Content Placeholder 2"/>
          <p:cNvSpPr>
            <a:spLocks noGrp="1"/>
          </p:cNvSpPr>
          <p:nvPr>
            <p:ph idx="1" hasCustomPrompt="1"/>
          </p:nvPr>
        </p:nvSpPr>
        <p:spPr>
          <a:xfrm>
            <a:off x="575999" y="1371025"/>
            <a:ext cx="5184000" cy="4416000"/>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1067"/>
              </a:spcBef>
              <a:defRPr sz="17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dirty="0"/>
              <a:t>Click to add text </a:t>
            </a:r>
            <a:endParaRPr lang="en-GB" noProof="0" dirty="0"/>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9" name="Text Placeholder 14">
            <a:extLst>
              <a:ext uri="{FF2B5EF4-FFF2-40B4-BE49-F238E27FC236}">
                <a16:creationId xmlns:a16="http://schemas.microsoft.com/office/drawing/2014/main" id="{19C0DBCC-4AE4-4A9B-B6AC-41D01FB442A1}"/>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dirty="0"/>
              <a:t>Click to add source or notes</a:t>
            </a:r>
          </a:p>
        </p:txBody>
      </p:sp>
      <p:sp>
        <p:nvSpPr>
          <p:cNvPr id="6" name="Date Placeholder 5">
            <a:extLst>
              <a:ext uri="{FF2B5EF4-FFF2-40B4-BE49-F238E27FC236}">
                <a16:creationId xmlns:a16="http://schemas.microsoft.com/office/drawing/2014/main" id="{113DD5A5-D967-4803-8CBA-38F4E9006EDD}"/>
              </a:ext>
            </a:extLst>
          </p:cNvPr>
          <p:cNvSpPr>
            <a:spLocks noGrp="1"/>
          </p:cNvSpPr>
          <p:nvPr>
            <p:ph type="dt" sz="half" idx="30"/>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7" name="Footer Placeholder 6">
            <a:extLst>
              <a:ext uri="{FF2B5EF4-FFF2-40B4-BE49-F238E27FC236}">
                <a16:creationId xmlns:a16="http://schemas.microsoft.com/office/drawing/2014/main" id="{DBDB7F10-1CB8-47D5-93F6-C24B91BAF18D}"/>
              </a:ext>
            </a:extLst>
          </p:cNvPr>
          <p:cNvSpPr>
            <a:spLocks noGrp="1"/>
          </p:cNvSpPr>
          <p:nvPr>
            <p:ph type="ftr" sz="quarter" idx="31"/>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8" name="Slide Number Placeholder 7">
            <a:extLst>
              <a:ext uri="{FF2B5EF4-FFF2-40B4-BE49-F238E27FC236}">
                <a16:creationId xmlns:a16="http://schemas.microsoft.com/office/drawing/2014/main" id="{984DB9A7-08F6-4B36-9159-5E51888606E0}"/>
              </a:ext>
            </a:extLst>
          </p:cNvPr>
          <p:cNvSpPr>
            <a:spLocks noGrp="1"/>
          </p:cNvSpPr>
          <p:nvPr>
            <p:ph type="sldNum" sz="quarter" idx="32"/>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dirty="0"/>
          </a:p>
        </p:txBody>
      </p:sp>
      <p:sp>
        <p:nvSpPr>
          <p:cNvPr id="10" name="Title 9">
            <a:extLst>
              <a:ext uri="{FF2B5EF4-FFF2-40B4-BE49-F238E27FC236}">
                <a16:creationId xmlns:a16="http://schemas.microsoft.com/office/drawing/2014/main" id="{205C9A02-46F5-4F1E-BC34-1CE77859B616}"/>
              </a:ext>
            </a:extLst>
          </p:cNvPr>
          <p:cNvSpPr>
            <a:spLocks noGrp="1"/>
          </p:cNvSpPr>
          <p:nvPr>
            <p:ph type="title"/>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endParaRPr lang="en-GB" dirty="0"/>
          </a:p>
        </p:txBody>
      </p:sp>
      <p:sp>
        <p:nvSpPr>
          <p:cNvPr id="3" name="Picture Placeholder 2">
            <a:extLst>
              <a:ext uri="{FF2B5EF4-FFF2-40B4-BE49-F238E27FC236}">
                <a16:creationId xmlns:a16="http://schemas.microsoft.com/office/drawing/2014/main" id="{D45C5449-5351-4BC4-A062-46B47AB9E0AC}"/>
              </a:ext>
            </a:extLst>
          </p:cNvPr>
          <p:cNvSpPr>
            <a:spLocks noGrp="1"/>
          </p:cNvSpPr>
          <p:nvPr>
            <p:ph type="pic" sz="quarter" idx="33"/>
          </p:nvPr>
        </p:nvSpPr>
        <p:spPr>
          <a:xfrm>
            <a:off x="6153150" y="1104901"/>
            <a:ext cx="6038849" cy="4976284"/>
          </a:xfrm>
        </p:spPr>
        <p:txBody>
          <a:bodyPr anchor="ctr" anchorCtr="0"/>
          <a:lstStyle>
            <a:lvl1pPr algn="ctr">
              <a:defRPr sz="1200">
                <a:latin typeface="+mn-lt"/>
              </a:defRPr>
            </a:lvl1pPr>
          </a:lstStyle>
          <a:p>
            <a:r>
              <a:rPr lang="en-GB" dirty="0"/>
              <a:t>Click icon to add picture</a:t>
            </a:r>
          </a:p>
        </p:txBody>
      </p:sp>
    </p:spTree>
    <p:extLst>
      <p:ext uri="{BB962C8B-B14F-4D97-AF65-F5344CB8AC3E}">
        <p14:creationId xmlns:p14="http://schemas.microsoft.com/office/powerpoint/2010/main" val="4136525956"/>
      </p:ext>
    </p:extLst>
  </p:cSld>
  <p:clrMapOvr>
    <a:masterClrMapping/>
  </p:clrMapOvr>
  <p:extLst>
    <p:ext uri="{DCECCB84-F9BA-43D5-87BE-67443E8EF086}">
      <p15:sldGuideLst xmlns:p15="http://schemas.microsoft.com/office/powerpoint/2012/main">
        <p15:guide id="1" orient="horz" pos="158">
          <p15:clr>
            <a:srgbClr val="FBAE40"/>
          </p15:clr>
        </p15:guide>
        <p15:guide id="2" pos="272">
          <p15:clr>
            <a:srgbClr val="FBAE40"/>
          </p15:clr>
        </p15:guide>
        <p15:guide id="3" orient="horz" pos="522">
          <p15:clr>
            <a:srgbClr val="FBAE40"/>
          </p15:clr>
        </p15:guide>
        <p15:guide id="4" orient="horz" pos="647">
          <p15:clr>
            <a:srgbClr val="FBAE40"/>
          </p15:clr>
        </p15:guide>
        <p15:guide id="5" orient="horz" pos="2736">
          <p15:clr>
            <a:srgbClr val="FBAE40"/>
          </p15:clr>
        </p15:guide>
        <p15:guide id="6" pos="2721">
          <p15:clr>
            <a:srgbClr val="FBAE40"/>
          </p15:clr>
        </p15:guide>
        <p15:guide id="7" pos="2907">
          <p15:clr>
            <a:srgbClr val="FBAE40"/>
          </p15:clr>
        </p15:guide>
        <p15:guide id="8" pos="5488">
          <p15:clr>
            <a:srgbClr val="FBAE40"/>
          </p15:clr>
        </p15:guide>
        <p15:guide id="9" orient="horz" pos="2870">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2_Three Content">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4CAC8B30-2E43-45A0-9668-9127BE8E1172}"/>
              </a:ext>
            </a:extLst>
          </p:cNvPr>
          <p:cNvGraphicFramePr>
            <a:graphicFrameLocks noChangeAspect="1"/>
          </p:cNvGraphicFramePr>
          <p:nvPr userDrawn="1">
            <p:custDataLst>
              <p:tags r:id="rId2"/>
            </p:custDataLst>
          </p:nvPr>
        </p:nvGraphicFramePr>
        <p:xfrm>
          <a:off x="2118" y="2118"/>
          <a:ext cx="2116" cy="2116"/>
        </p:xfrm>
        <a:graphic>
          <a:graphicData uri="http://schemas.openxmlformats.org/presentationml/2006/ole">
            <mc:AlternateContent xmlns:mc="http://schemas.openxmlformats.org/markup-compatibility/2006">
              <mc:Choice xmlns:v="urn:schemas-microsoft-com:vml" Requires="v">
                <p:oleObj spid="_x0000_s9218" name="think-cell Slide" r:id="rId4" imgW="338" imgH="338" progId="TCLayout.ActiveDocument.1">
                  <p:embed/>
                </p:oleObj>
              </mc:Choice>
              <mc:Fallback>
                <p:oleObj name="think-cell Slide" r:id="rId4" imgW="338" imgH="338" progId="TCLayout.ActiveDocument.1">
                  <p:embed/>
                  <p:pic>
                    <p:nvPicPr>
                      <p:cNvPr id="3" name="Object 2" hidden="1">
                        <a:extLst>
                          <a:ext uri="{FF2B5EF4-FFF2-40B4-BE49-F238E27FC236}">
                            <a16:creationId xmlns:a16="http://schemas.microsoft.com/office/drawing/2014/main" id="{4CAC8B30-2E43-45A0-9668-9127BE8E1172}"/>
                          </a:ext>
                        </a:extLst>
                      </p:cNvPr>
                      <p:cNvPicPr/>
                      <p:nvPr/>
                    </p:nvPicPr>
                    <p:blipFill>
                      <a:blip r:embed="rId5"/>
                      <a:stretch>
                        <a:fillRect/>
                      </a:stretch>
                    </p:blipFill>
                    <p:spPr>
                      <a:xfrm>
                        <a:off x="2118" y="2118"/>
                        <a:ext cx="2116" cy="2116"/>
                      </a:xfrm>
                      <a:prstGeom prst="rect">
                        <a:avLst/>
                      </a:prstGeom>
                    </p:spPr>
                  </p:pic>
                </p:oleObj>
              </mc:Fallback>
            </mc:AlternateContent>
          </a:graphicData>
        </a:graphic>
      </p:graphicFrame>
      <p:sp>
        <p:nvSpPr>
          <p:cNvPr id="10" name="Grå baggrund 1">
            <a:extLst>
              <a:ext uri="{FF2B5EF4-FFF2-40B4-BE49-F238E27FC236}">
                <a16:creationId xmlns:a16="http://schemas.microsoft.com/office/drawing/2014/main" id="{01B2B125-6B35-454E-8035-48AC7433FD8F}"/>
              </a:ext>
            </a:extLst>
          </p:cNvPr>
          <p:cNvSpPr/>
          <p:nvPr userDrawn="1"/>
        </p:nvSpPr>
        <p:spPr>
          <a:xfrm>
            <a:off x="1" y="1110390"/>
            <a:ext cx="6034529" cy="24330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800"/>
              </a:spcBef>
            </a:pPr>
            <a:endParaRPr lang="en-GB" sz="1333" noProof="0" dirty="0">
              <a:latin typeface="Arial" panose="020B0604020202020204" pitchFamily="34" charset="0"/>
              <a:cs typeface="Arial" panose="020B0604020202020204" pitchFamily="34" charset="0"/>
              <a:sym typeface="Arial" panose="020B0604020202020204" pitchFamily="34" charset="0"/>
            </a:endParaRPr>
          </a:p>
        </p:txBody>
      </p:sp>
      <p:sp>
        <p:nvSpPr>
          <p:cNvPr id="14" name="Grå baggrund 2">
            <a:extLst>
              <a:ext uri="{FF2B5EF4-FFF2-40B4-BE49-F238E27FC236}">
                <a16:creationId xmlns:a16="http://schemas.microsoft.com/office/drawing/2014/main" id="{39ED60BB-9E72-4727-8CDB-2A8DF2911BB2}"/>
              </a:ext>
            </a:extLst>
          </p:cNvPr>
          <p:cNvSpPr/>
          <p:nvPr userDrawn="1"/>
        </p:nvSpPr>
        <p:spPr>
          <a:xfrm>
            <a:off x="1" y="3641428"/>
            <a:ext cx="6034529" cy="24330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800"/>
              </a:spcBef>
            </a:pPr>
            <a:endParaRPr lang="en-GB" sz="1333" noProof="0" dirty="0">
              <a:latin typeface="Arial" panose="020B0604020202020204" pitchFamily="34" charset="0"/>
              <a:cs typeface="Arial" panose="020B0604020202020204" pitchFamily="34" charset="0"/>
              <a:sym typeface="Arial" panose="020B0604020202020204" pitchFamily="34" charset="0"/>
            </a:endParaRPr>
          </a:p>
        </p:txBody>
      </p:sp>
      <p:sp>
        <p:nvSpPr>
          <p:cNvPr id="13" name="Grå baggrund 3"/>
          <p:cNvSpPr/>
          <p:nvPr userDrawn="1"/>
        </p:nvSpPr>
        <p:spPr>
          <a:xfrm>
            <a:off x="6157685" y="1110392"/>
            <a:ext cx="6034529" cy="49640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dirty="0">
              <a:latin typeface="Arial" panose="020B0604020202020204" pitchFamily="34" charset="0"/>
              <a:cs typeface="Arial" panose="020B0604020202020204" pitchFamily="34" charset="0"/>
              <a:sym typeface="Arial" panose="020B0604020202020204" pitchFamily="34" charset="0"/>
            </a:endParaRPr>
          </a:p>
        </p:txBody>
      </p:sp>
      <p:sp>
        <p:nvSpPr>
          <p:cNvPr id="2" name="Title 1"/>
          <p:cNvSpPr>
            <a:spLocks noGrp="1"/>
          </p:cNvSpPr>
          <p:nvPr>
            <p:ph type="title"/>
          </p:nvPr>
        </p:nvSpPr>
        <p:spPr/>
        <p:txBody>
          <a:bodyPr/>
          <a:lstStyle>
            <a:lvl1pPr eaLnBrk="1">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endParaRPr lang="en-GB" dirty="0"/>
          </a:p>
        </p:txBody>
      </p:sp>
      <p:sp>
        <p:nvSpPr>
          <p:cNvPr id="11" name="Content Placeholder 2">
            <a:extLst>
              <a:ext uri="{FF2B5EF4-FFF2-40B4-BE49-F238E27FC236}">
                <a16:creationId xmlns:a16="http://schemas.microsoft.com/office/drawing/2014/main" id="{F620C479-51CF-4825-94BD-069C67AE9DC8}"/>
              </a:ext>
            </a:extLst>
          </p:cNvPr>
          <p:cNvSpPr>
            <a:spLocks noGrp="1"/>
          </p:cNvSpPr>
          <p:nvPr>
            <p:ph idx="29" hasCustomPrompt="1"/>
          </p:nvPr>
        </p:nvSpPr>
        <p:spPr>
          <a:xfrm>
            <a:off x="6435067" y="1371025"/>
            <a:ext cx="5184000" cy="4442867"/>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000"/>
              </a:spcBef>
              <a:defRPr sz="1733">
                <a:solidFill>
                  <a:schemeClr val="tx2"/>
                </a:solidFill>
                <a:latin typeface="Orsted Sans Office" panose="00000500000000000000" pitchFamily="2" charset="0"/>
              </a:defRPr>
            </a:lvl2pPr>
            <a:lvl3pPr>
              <a:lnSpc>
                <a:spcPct val="95000"/>
              </a:lnSpc>
              <a:spcBef>
                <a:spcPts val="2000"/>
              </a:spcBef>
              <a:defRPr sz="1733">
                <a:solidFill>
                  <a:schemeClr val="tx2"/>
                </a:solidFill>
                <a:latin typeface="Orsted Sans Office" panose="00000500000000000000" pitchFamily="2" charset="0"/>
              </a:defRPr>
            </a:lvl3pPr>
            <a:lvl4pPr>
              <a:lnSpc>
                <a:spcPct val="95000"/>
              </a:lnSpc>
              <a:spcBef>
                <a:spcPts val="2000"/>
              </a:spcBef>
              <a:defRPr sz="1733">
                <a:solidFill>
                  <a:schemeClr val="tx2"/>
                </a:solidFill>
                <a:latin typeface="Orsted Sans Office" panose="00000500000000000000" pitchFamily="2" charset="0"/>
              </a:defRPr>
            </a:lvl4pPr>
            <a:lvl5pPr>
              <a:lnSpc>
                <a:spcPct val="95000"/>
              </a:lnSpc>
              <a:spcBef>
                <a:spcPts val="2000"/>
              </a:spcBef>
              <a:defRPr sz="1733">
                <a:solidFill>
                  <a:schemeClr val="tx2"/>
                </a:solidFill>
                <a:latin typeface="Orsted Sans Office" panose="00000500000000000000" pitchFamily="2" charset="0"/>
              </a:defRPr>
            </a:lvl5pPr>
          </a:lstStyle>
          <a:p>
            <a:pPr lvl="0"/>
            <a:r>
              <a:rPr lang="en-GB" dirty="0"/>
              <a:t>Click to add text </a:t>
            </a:r>
            <a:endParaRPr lang="en-GB" noProof="0" dirty="0"/>
          </a:p>
        </p:txBody>
      </p:sp>
      <p:sp>
        <p:nvSpPr>
          <p:cNvPr id="16" name="Content Placeholder 2">
            <a:extLst>
              <a:ext uri="{FF2B5EF4-FFF2-40B4-BE49-F238E27FC236}">
                <a16:creationId xmlns:a16="http://schemas.microsoft.com/office/drawing/2014/main" id="{F8A859BB-4097-4B5C-9389-6FAEBA760E81}"/>
              </a:ext>
            </a:extLst>
          </p:cNvPr>
          <p:cNvSpPr>
            <a:spLocks noGrp="1"/>
          </p:cNvSpPr>
          <p:nvPr>
            <p:ph idx="1" hasCustomPrompt="1"/>
          </p:nvPr>
        </p:nvSpPr>
        <p:spPr>
          <a:xfrm>
            <a:off x="573881" y="1371025"/>
            <a:ext cx="5184000" cy="1920323"/>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800"/>
              </a:spcBef>
              <a:defRPr sz="1733">
                <a:solidFill>
                  <a:schemeClr val="tx2"/>
                </a:solidFill>
                <a:latin typeface="Orsted Sans Office" panose="00000500000000000000" pitchFamily="2" charset="0"/>
              </a:defRPr>
            </a:lvl2pPr>
            <a:lvl3pPr>
              <a:lnSpc>
                <a:spcPct val="95000"/>
              </a:lnSpc>
              <a:spcBef>
                <a:spcPts val="800"/>
              </a:spcBef>
              <a:defRPr sz="1733">
                <a:solidFill>
                  <a:schemeClr val="tx2"/>
                </a:solidFill>
                <a:latin typeface="Orsted Sans Office" panose="00000500000000000000" pitchFamily="2" charset="0"/>
              </a:defRPr>
            </a:lvl3pPr>
            <a:lvl4pPr>
              <a:lnSpc>
                <a:spcPct val="95000"/>
              </a:lnSpc>
              <a:spcBef>
                <a:spcPts val="800"/>
              </a:spcBef>
              <a:defRPr sz="1733">
                <a:solidFill>
                  <a:schemeClr val="tx2"/>
                </a:solidFill>
                <a:latin typeface="Orsted Sans Office" panose="00000500000000000000" pitchFamily="2" charset="0"/>
              </a:defRPr>
            </a:lvl4pPr>
            <a:lvl5pPr>
              <a:lnSpc>
                <a:spcPct val="95000"/>
              </a:lnSpc>
              <a:spcBef>
                <a:spcPts val="800"/>
              </a:spcBef>
              <a:defRPr sz="1733">
                <a:solidFill>
                  <a:schemeClr val="tx2"/>
                </a:solidFill>
                <a:latin typeface="Orsted Sans Office" panose="00000500000000000000" pitchFamily="2" charset="0"/>
              </a:defRPr>
            </a:lvl5pPr>
          </a:lstStyle>
          <a:p>
            <a:pPr lvl="0"/>
            <a:r>
              <a:rPr lang="en-GB" dirty="0"/>
              <a:t>Click to add text </a:t>
            </a:r>
            <a:endParaRPr lang="en-GB" noProof="0" dirty="0"/>
          </a:p>
        </p:txBody>
      </p:sp>
      <p:sp>
        <p:nvSpPr>
          <p:cNvPr id="17" name="Content Placeholder 2">
            <a:extLst>
              <a:ext uri="{FF2B5EF4-FFF2-40B4-BE49-F238E27FC236}">
                <a16:creationId xmlns:a16="http://schemas.microsoft.com/office/drawing/2014/main" id="{418D3D8A-091D-4BFB-A5DB-F4E694271B33}"/>
              </a:ext>
            </a:extLst>
          </p:cNvPr>
          <p:cNvSpPr>
            <a:spLocks noGrp="1"/>
          </p:cNvSpPr>
          <p:nvPr>
            <p:ph idx="31" hasCustomPrompt="1"/>
          </p:nvPr>
        </p:nvSpPr>
        <p:spPr>
          <a:xfrm>
            <a:off x="575999" y="3893569"/>
            <a:ext cx="5184000" cy="1920323"/>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800"/>
              </a:spcBef>
              <a:defRPr sz="1733">
                <a:solidFill>
                  <a:schemeClr val="tx2"/>
                </a:solidFill>
                <a:latin typeface="Orsted Sans Office" panose="00000500000000000000" pitchFamily="2" charset="0"/>
              </a:defRPr>
            </a:lvl2pPr>
            <a:lvl3pPr>
              <a:lnSpc>
                <a:spcPct val="95000"/>
              </a:lnSpc>
              <a:spcBef>
                <a:spcPts val="800"/>
              </a:spcBef>
              <a:defRPr sz="1733">
                <a:solidFill>
                  <a:schemeClr val="tx2"/>
                </a:solidFill>
                <a:latin typeface="Orsted Sans Office" panose="00000500000000000000" pitchFamily="2" charset="0"/>
              </a:defRPr>
            </a:lvl3pPr>
            <a:lvl4pPr>
              <a:lnSpc>
                <a:spcPct val="95000"/>
              </a:lnSpc>
              <a:spcBef>
                <a:spcPts val="800"/>
              </a:spcBef>
              <a:defRPr sz="1733">
                <a:solidFill>
                  <a:schemeClr val="tx2"/>
                </a:solidFill>
                <a:latin typeface="Orsted Sans Office" panose="00000500000000000000" pitchFamily="2" charset="0"/>
              </a:defRPr>
            </a:lvl4pPr>
            <a:lvl5pPr>
              <a:lnSpc>
                <a:spcPct val="95000"/>
              </a:lnSpc>
              <a:spcBef>
                <a:spcPts val="800"/>
              </a:spcBef>
              <a:defRPr sz="1733">
                <a:solidFill>
                  <a:schemeClr val="tx2"/>
                </a:solidFill>
                <a:latin typeface="Orsted Sans Office" panose="00000500000000000000" pitchFamily="2" charset="0"/>
              </a:defRPr>
            </a:lvl5pPr>
          </a:lstStyle>
          <a:p>
            <a:pPr lvl="0"/>
            <a:r>
              <a:rPr lang="en-GB" dirty="0"/>
              <a:t>Click to add text </a:t>
            </a:r>
            <a:endParaRPr lang="en-GB" noProof="0" dirty="0"/>
          </a:p>
        </p:txBody>
      </p:sp>
      <p:sp>
        <p:nvSpPr>
          <p:cNvPr id="12" name="Text Placeholder 14">
            <a:extLst>
              <a:ext uri="{FF2B5EF4-FFF2-40B4-BE49-F238E27FC236}">
                <a16:creationId xmlns:a16="http://schemas.microsoft.com/office/drawing/2014/main" id="{0567A9AF-7741-4EE2-9D70-D2F0624DC480}"/>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dirty="0"/>
              <a:t>Click to add source or notes</a:t>
            </a:r>
          </a:p>
        </p:txBody>
      </p:sp>
      <p:sp>
        <p:nvSpPr>
          <p:cNvPr id="7" name="Date Placeholder 6">
            <a:extLst>
              <a:ext uri="{FF2B5EF4-FFF2-40B4-BE49-F238E27FC236}">
                <a16:creationId xmlns:a16="http://schemas.microsoft.com/office/drawing/2014/main" id="{D39F695E-0D3E-4FDD-B9E8-D543EDF56706}"/>
              </a:ext>
            </a:extLst>
          </p:cNvPr>
          <p:cNvSpPr>
            <a:spLocks noGrp="1"/>
          </p:cNvSpPr>
          <p:nvPr>
            <p:ph type="dt" sz="half" idx="32"/>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8" name="Footer Placeholder 7">
            <a:extLst>
              <a:ext uri="{FF2B5EF4-FFF2-40B4-BE49-F238E27FC236}">
                <a16:creationId xmlns:a16="http://schemas.microsoft.com/office/drawing/2014/main" id="{412467ED-AEE3-4363-ACE4-3CEA2F8BFF1D}"/>
              </a:ext>
            </a:extLst>
          </p:cNvPr>
          <p:cNvSpPr>
            <a:spLocks noGrp="1"/>
          </p:cNvSpPr>
          <p:nvPr>
            <p:ph type="ftr" sz="quarter" idx="33"/>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9" name="Slide Number Placeholder 8">
            <a:extLst>
              <a:ext uri="{FF2B5EF4-FFF2-40B4-BE49-F238E27FC236}">
                <a16:creationId xmlns:a16="http://schemas.microsoft.com/office/drawing/2014/main" id="{8D494535-49FD-4CA1-8126-68102801E2BC}"/>
              </a:ext>
            </a:extLst>
          </p:cNvPr>
          <p:cNvSpPr>
            <a:spLocks noGrp="1"/>
          </p:cNvSpPr>
          <p:nvPr>
            <p:ph type="sldNum" sz="quarter" idx="34"/>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dirty="0"/>
          </a:p>
        </p:txBody>
      </p:sp>
    </p:spTree>
    <p:extLst>
      <p:ext uri="{BB962C8B-B14F-4D97-AF65-F5344CB8AC3E}">
        <p14:creationId xmlns:p14="http://schemas.microsoft.com/office/powerpoint/2010/main" val="1677716770"/>
      </p:ext>
    </p:extLst>
  </p:cSld>
  <p:clrMapOvr>
    <a:masterClrMapping/>
  </p:clrMapOvr>
  <p:extLst>
    <p:ext uri="{DCECCB84-F9BA-43D5-87BE-67443E8EF086}">
      <p15:sldGuideLst xmlns:p15="http://schemas.microsoft.com/office/powerpoint/2012/main">
        <p15:guide id="1" orient="horz" pos="157">
          <p15:clr>
            <a:srgbClr val="FBAE40"/>
          </p15:clr>
        </p15:guide>
        <p15:guide id="2" pos="272">
          <p15:clr>
            <a:srgbClr val="FBAE40"/>
          </p15:clr>
        </p15:guide>
        <p15:guide id="3" pos="5489">
          <p15:clr>
            <a:srgbClr val="FBAE40"/>
          </p15:clr>
        </p15:guide>
        <p15:guide id="4" orient="horz" pos="522">
          <p15:clr>
            <a:srgbClr val="FBAE40"/>
          </p15:clr>
        </p15:guide>
        <p15:guide id="5" orient="horz" pos="647">
          <p15:clr>
            <a:srgbClr val="FBAE40"/>
          </p15:clr>
        </p15:guide>
        <p15:guide id="6" orient="horz" pos="1555">
          <p15:clr>
            <a:srgbClr val="FBAE40"/>
          </p15:clr>
        </p15:guide>
        <p15:guide id="7" orient="horz" pos="2747">
          <p15:clr>
            <a:srgbClr val="FBAE40"/>
          </p15:clr>
        </p15:guide>
        <p15:guide id="8" orient="horz" pos="1839">
          <p15:clr>
            <a:srgbClr val="FBAE40"/>
          </p15:clr>
        </p15:guide>
        <p15:guide id="9" pos="2721">
          <p15:clr>
            <a:srgbClr val="FBAE40"/>
          </p15:clr>
        </p15:guide>
        <p15:guide id="10" pos="3039">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3_Three Content">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91CE1261-4BC7-47C2-8877-843B910A6BF6}"/>
              </a:ext>
            </a:extLst>
          </p:cNvPr>
          <p:cNvGraphicFramePr>
            <a:graphicFrameLocks noChangeAspect="1"/>
          </p:cNvGraphicFramePr>
          <p:nvPr userDrawn="1">
            <p:custDataLst>
              <p:tags r:id="rId2"/>
            </p:custDataLst>
          </p:nvPr>
        </p:nvGraphicFramePr>
        <p:xfrm>
          <a:off x="2118" y="2118"/>
          <a:ext cx="2116" cy="2116"/>
        </p:xfrm>
        <a:graphic>
          <a:graphicData uri="http://schemas.openxmlformats.org/presentationml/2006/ole">
            <mc:AlternateContent xmlns:mc="http://schemas.openxmlformats.org/markup-compatibility/2006">
              <mc:Choice xmlns:v="urn:schemas-microsoft-com:vml" Requires="v">
                <p:oleObj spid="_x0000_s10242" name="think-cell Slide" r:id="rId4" imgW="338" imgH="338" progId="TCLayout.ActiveDocument.1">
                  <p:embed/>
                </p:oleObj>
              </mc:Choice>
              <mc:Fallback>
                <p:oleObj name="think-cell Slide" r:id="rId4" imgW="338" imgH="338" progId="TCLayout.ActiveDocument.1">
                  <p:embed/>
                  <p:pic>
                    <p:nvPicPr>
                      <p:cNvPr id="3" name="Object 2" hidden="1">
                        <a:extLst>
                          <a:ext uri="{FF2B5EF4-FFF2-40B4-BE49-F238E27FC236}">
                            <a16:creationId xmlns:a16="http://schemas.microsoft.com/office/drawing/2014/main" id="{91CE1261-4BC7-47C2-8877-843B910A6BF6}"/>
                          </a:ext>
                        </a:extLst>
                      </p:cNvPr>
                      <p:cNvPicPr/>
                      <p:nvPr/>
                    </p:nvPicPr>
                    <p:blipFill>
                      <a:blip r:embed="rId5"/>
                      <a:stretch>
                        <a:fillRect/>
                      </a:stretch>
                    </p:blipFill>
                    <p:spPr>
                      <a:xfrm>
                        <a:off x="2118" y="2118"/>
                        <a:ext cx="2116" cy="2116"/>
                      </a:xfrm>
                      <a:prstGeom prst="rect">
                        <a:avLst/>
                      </a:prstGeom>
                    </p:spPr>
                  </p:pic>
                </p:oleObj>
              </mc:Fallback>
            </mc:AlternateContent>
          </a:graphicData>
        </a:graphic>
      </p:graphicFrame>
      <p:sp>
        <p:nvSpPr>
          <p:cNvPr id="11" name="Grå baggrund 3">
            <a:extLst>
              <a:ext uri="{FF2B5EF4-FFF2-40B4-BE49-F238E27FC236}">
                <a16:creationId xmlns:a16="http://schemas.microsoft.com/office/drawing/2014/main" id="{8FFB5C05-F3FA-418B-B7EB-104AB9586026}"/>
              </a:ext>
            </a:extLst>
          </p:cNvPr>
          <p:cNvSpPr/>
          <p:nvPr userDrawn="1"/>
        </p:nvSpPr>
        <p:spPr>
          <a:xfrm>
            <a:off x="6157685" y="1110390"/>
            <a:ext cx="6034529" cy="24330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800"/>
              </a:spcBef>
            </a:pPr>
            <a:endParaRPr lang="en-GB" sz="1333" noProof="0" dirty="0">
              <a:latin typeface="Arial" panose="020B0604020202020204" pitchFamily="34" charset="0"/>
              <a:cs typeface="Arial" panose="020B0604020202020204" pitchFamily="34" charset="0"/>
              <a:sym typeface="Arial" panose="020B0604020202020204" pitchFamily="34" charset="0"/>
            </a:endParaRPr>
          </a:p>
        </p:txBody>
      </p:sp>
      <p:sp>
        <p:nvSpPr>
          <p:cNvPr id="15" name="Grå baggrund 4">
            <a:extLst>
              <a:ext uri="{FF2B5EF4-FFF2-40B4-BE49-F238E27FC236}">
                <a16:creationId xmlns:a16="http://schemas.microsoft.com/office/drawing/2014/main" id="{78993520-EB69-4830-94B5-D53B7E70DCD1}"/>
              </a:ext>
            </a:extLst>
          </p:cNvPr>
          <p:cNvSpPr/>
          <p:nvPr userDrawn="1"/>
        </p:nvSpPr>
        <p:spPr>
          <a:xfrm>
            <a:off x="6157685" y="3641428"/>
            <a:ext cx="6034529" cy="24330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800"/>
              </a:spcBef>
            </a:pPr>
            <a:endParaRPr lang="en-GB" sz="1333" noProof="0" dirty="0">
              <a:latin typeface="Arial" panose="020B0604020202020204" pitchFamily="34" charset="0"/>
              <a:cs typeface="Arial" panose="020B0604020202020204" pitchFamily="34" charset="0"/>
              <a:sym typeface="Arial" panose="020B0604020202020204" pitchFamily="34" charset="0"/>
            </a:endParaRPr>
          </a:p>
        </p:txBody>
      </p:sp>
      <p:sp>
        <p:nvSpPr>
          <p:cNvPr id="12" name="Grå baggrund 1"/>
          <p:cNvSpPr/>
          <p:nvPr userDrawn="1"/>
        </p:nvSpPr>
        <p:spPr>
          <a:xfrm>
            <a:off x="1" y="1110392"/>
            <a:ext cx="6034529" cy="4964099"/>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2000"/>
              </a:spcBef>
            </a:pPr>
            <a:endParaRPr lang="en-GB" sz="1733" noProof="0" dirty="0">
              <a:latin typeface="Arial" panose="020B0604020202020204" pitchFamily="34" charset="0"/>
              <a:cs typeface="Arial" panose="020B0604020202020204" pitchFamily="34" charset="0"/>
              <a:sym typeface="Arial" panose="020B0604020202020204" pitchFamily="34" charset="0"/>
            </a:endParaRPr>
          </a:p>
        </p:txBody>
      </p:sp>
      <p:sp>
        <p:nvSpPr>
          <p:cNvPr id="2" name="Title 1"/>
          <p:cNvSpPr>
            <a:spLocks noGrp="1"/>
          </p:cNvSpPr>
          <p:nvPr>
            <p:ph type="title"/>
          </p:nvPr>
        </p:nvSpPr>
        <p:spPr/>
        <p:txBody>
          <a:bodyPr/>
          <a:lstStyle>
            <a:lvl1pPr eaLnBrk="1">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endParaRPr lang="en-GB" dirty="0"/>
          </a:p>
        </p:txBody>
      </p:sp>
      <p:sp>
        <p:nvSpPr>
          <p:cNvPr id="14" name="Content Placeholder 2"/>
          <p:cNvSpPr>
            <a:spLocks noGrp="1"/>
          </p:cNvSpPr>
          <p:nvPr>
            <p:ph idx="1" hasCustomPrompt="1"/>
          </p:nvPr>
        </p:nvSpPr>
        <p:spPr>
          <a:xfrm>
            <a:off x="575999" y="1371025"/>
            <a:ext cx="5184000" cy="4416000"/>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000"/>
              </a:spcBef>
              <a:defRPr sz="1733">
                <a:solidFill>
                  <a:schemeClr val="tx2"/>
                </a:solidFill>
                <a:latin typeface="Orsted Sans Office" panose="00000500000000000000" pitchFamily="2" charset="0"/>
              </a:defRPr>
            </a:lvl2pPr>
            <a:lvl3pPr>
              <a:lnSpc>
                <a:spcPct val="95000"/>
              </a:lnSpc>
              <a:spcBef>
                <a:spcPts val="2000"/>
              </a:spcBef>
              <a:defRPr sz="1733">
                <a:solidFill>
                  <a:schemeClr val="tx2"/>
                </a:solidFill>
                <a:latin typeface="Orsted Sans Office" panose="00000500000000000000" pitchFamily="2" charset="0"/>
              </a:defRPr>
            </a:lvl3pPr>
            <a:lvl4pPr>
              <a:lnSpc>
                <a:spcPct val="95000"/>
              </a:lnSpc>
              <a:spcBef>
                <a:spcPts val="2000"/>
              </a:spcBef>
              <a:defRPr sz="1733">
                <a:solidFill>
                  <a:schemeClr val="tx2"/>
                </a:solidFill>
                <a:latin typeface="Orsted Sans Office" panose="00000500000000000000" pitchFamily="2" charset="0"/>
              </a:defRPr>
            </a:lvl4pPr>
            <a:lvl5pPr>
              <a:lnSpc>
                <a:spcPct val="95000"/>
              </a:lnSpc>
              <a:spcBef>
                <a:spcPts val="2000"/>
              </a:spcBef>
              <a:defRPr sz="1733">
                <a:solidFill>
                  <a:schemeClr val="tx2"/>
                </a:solidFill>
                <a:latin typeface="Orsted Sans Office" panose="00000500000000000000" pitchFamily="2" charset="0"/>
              </a:defRPr>
            </a:lvl5pPr>
          </a:lstStyle>
          <a:p>
            <a:pPr lvl="0"/>
            <a:r>
              <a:rPr lang="en-GB" dirty="0"/>
              <a:t>Click to add text </a:t>
            </a:r>
            <a:endParaRPr lang="en-GB" noProof="0" dirty="0"/>
          </a:p>
        </p:txBody>
      </p:sp>
      <p:sp>
        <p:nvSpPr>
          <p:cNvPr id="9" name="Content Placeholder 2">
            <a:extLst>
              <a:ext uri="{FF2B5EF4-FFF2-40B4-BE49-F238E27FC236}">
                <a16:creationId xmlns:a16="http://schemas.microsoft.com/office/drawing/2014/main" id="{A57738C9-DA24-4CF0-8DAD-EA13572AF5D6}"/>
              </a:ext>
            </a:extLst>
          </p:cNvPr>
          <p:cNvSpPr>
            <a:spLocks noGrp="1"/>
          </p:cNvSpPr>
          <p:nvPr>
            <p:ph idx="32" hasCustomPrompt="1"/>
          </p:nvPr>
        </p:nvSpPr>
        <p:spPr>
          <a:xfrm>
            <a:off x="6433895" y="3866703"/>
            <a:ext cx="5184000" cy="1920323"/>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800"/>
              </a:spcBef>
              <a:defRPr sz="1733">
                <a:solidFill>
                  <a:schemeClr val="tx2"/>
                </a:solidFill>
                <a:latin typeface="Orsted Sans Office" panose="00000500000000000000" pitchFamily="2" charset="0"/>
              </a:defRPr>
            </a:lvl2pPr>
            <a:lvl3pPr>
              <a:lnSpc>
                <a:spcPct val="95000"/>
              </a:lnSpc>
              <a:spcBef>
                <a:spcPts val="800"/>
              </a:spcBef>
              <a:defRPr sz="1733">
                <a:solidFill>
                  <a:schemeClr val="tx2"/>
                </a:solidFill>
                <a:latin typeface="Orsted Sans Office" panose="00000500000000000000" pitchFamily="2" charset="0"/>
              </a:defRPr>
            </a:lvl3pPr>
            <a:lvl4pPr>
              <a:lnSpc>
                <a:spcPct val="95000"/>
              </a:lnSpc>
              <a:spcBef>
                <a:spcPts val="800"/>
              </a:spcBef>
              <a:defRPr sz="1733">
                <a:solidFill>
                  <a:schemeClr val="tx2"/>
                </a:solidFill>
                <a:latin typeface="Orsted Sans Office" panose="00000500000000000000" pitchFamily="2" charset="0"/>
              </a:defRPr>
            </a:lvl4pPr>
            <a:lvl5pPr>
              <a:lnSpc>
                <a:spcPct val="95000"/>
              </a:lnSpc>
              <a:spcBef>
                <a:spcPts val="800"/>
              </a:spcBef>
              <a:defRPr sz="1733">
                <a:solidFill>
                  <a:schemeClr val="tx2"/>
                </a:solidFill>
                <a:latin typeface="Orsted Sans Office" panose="00000500000000000000" pitchFamily="2" charset="0"/>
              </a:defRPr>
            </a:lvl5pPr>
          </a:lstStyle>
          <a:p>
            <a:pPr lvl="0"/>
            <a:r>
              <a:rPr lang="en-GB" dirty="0"/>
              <a:t>Click to add text </a:t>
            </a:r>
            <a:endParaRPr lang="en-GB" noProof="0" dirty="0"/>
          </a:p>
        </p:txBody>
      </p:sp>
      <p:sp>
        <p:nvSpPr>
          <p:cNvPr id="10" name="Content Placeholder 2">
            <a:extLst>
              <a:ext uri="{FF2B5EF4-FFF2-40B4-BE49-F238E27FC236}">
                <a16:creationId xmlns:a16="http://schemas.microsoft.com/office/drawing/2014/main" id="{34BB4B54-94C1-4B8F-955D-4A138B4885B3}"/>
              </a:ext>
            </a:extLst>
          </p:cNvPr>
          <p:cNvSpPr>
            <a:spLocks noGrp="1"/>
          </p:cNvSpPr>
          <p:nvPr>
            <p:ph idx="33" hasCustomPrompt="1"/>
          </p:nvPr>
        </p:nvSpPr>
        <p:spPr>
          <a:xfrm>
            <a:off x="6433895" y="1371025"/>
            <a:ext cx="5184000" cy="1920323"/>
          </a:xfrm>
        </p:spPr>
        <p:txBody>
          <a:bodyPr/>
          <a:lstStyle>
            <a:lvl1pPr marL="287993" indent="-287993">
              <a:lnSpc>
                <a:spcPct val="95000"/>
              </a:lnSpc>
              <a:spcBef>
                <a:spcPts val="1067"/>
              </a:spcBef>
              <a:buFont typeface="Arial" panose="020B0604020202020204" pitchFamily="34" charset="0"/>
              <a:buChar char="–"/>
              <a:defRPr sz="17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800"/>
              </a:spcBef>
              <a:defRPr sz="1733">
                <a:solidFill>
                  <a:schemeClr val="tx2"/>
                </a:solidFill>
                <a:latin typeface="Orsted Sans Office" panose="00000500000000000000" pitchFamily="2" charset="0"/>
              </a:defRPr>
            </a:lvl2pPr>
            <a:lvl3pPr>
              <a:lnSpc>
                <a:spcPct val="95000"/>
              </a:lnSpc>
              <a:spcBef>
                <a:spcPts val="800"/>
              </a:spcBef>
              <a:defRPr sz="1733">
                <a:solidFill>
                  <a:schemeClr val="tx2"/>
                </a:solidFill>
                <a:latin typeface="Orsted Sans Office" panose="00000500000000000000" pitchFamily="2" charset="0"/>
              </a:defRPr>
            </a:lvl3pPr>
            <a:lvl4pPr>
              <a:lnSpc>
                <a:spcPct val="95000"/>
              </a:lnSpc>
              <a:spcBef>
                <a:spcPts val="800"/>
              </a:spcBef>
              <a:defRPr sz="1733">
                <a:solidFill>
                  <a:schemeClr val="tx2"/>
                </a:solidFill>
                <a:latin typeface="Orsted Sans Office" panose="00000500000000000000" pitchFamily="2" charset="0"/>
              </a:defRPr>
            </a:lvl4pPr>
            <a:lvl5pPr>
              <a:lnSpc>
                <a:spcPct val="95000"/>
              </a:lnSpc>
              <a:spcBef>
                <a:spcPts val="800"/>
              </a:spcBef>
              <a:defRPr sz="1733">
                <a:solidFill>
                  <a:schemeClr val="tx2"/>
                </a:solidFill>
                <a:latin typeface="Orsted Sans Office" panose="00000500000000000000" pitchFamily="2" charset="0"/>
              </a:defRPr>
            </a:lvl5pPr>
          </a:lstStyle>
          <a:p>
            <a:pPr lvl="0"/>
            <a:r>
              <a:rPr lang="en-GB" dirty="0"/>
              <a:t>Click to add text </a:t>
            </a:r>
            <a:endParaRPr lang="en-GB" noProof="0" dirty="0"/>
          </a:p>
        </p:txBody>
      </p:sp>
      <p:sp>
        <p:nvSpPr>
          <p:cNvPr id="13" name="Text Placeholder 14">
            <a:extLst>
              <a:ext uri="{FF2B5EF4-FFF2-40B4-BE49-F238E27FC236}">
                <a16:creationId xmlns:a16="http://schemas.microsoft.com/office/drawing/2014/main" id="{32334051-2DCD-4BF5-8E3B-66EFA5476E02}"/>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dirty="0"/>
              <a:t>Click to add source or notes</a:t>
            </a:r>
          </a:p>
        </p:txBody>
      </p:sp>
      <p:sp>
        <p:nvSpPr>
          <p:cNvPr id="7" name="Date Placeholder 6">
            <a:extLst>
              <a:ext uri="{FF2B5EF4-FFF2-40B4-BE49-F238E27FC236}">
                <a16:creationId xmlns:a16="http://schemas.microsoft.com/office/drawing/2014/main" id="{25B9EBBF-7DC2-4775-93C3-5633EE2D8A78}"/>
              </a:ext>
            </a:extLst>
          </p:cNvPr>
          <p:cNvSpPr>
            <a:spLocks noGrp="1"/>
          </p:cNvSpPr>
          <p:nvPr>
            <p:ph type="dt" sz="half" idx="34"/>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8" name="Footer Placeholder 7">
            <a:extLst>
              <a:ext uri="{FF2B5EF4-FFF2-40B4-BE49-F238E27FC236}">
                <a16:creationId xmlns:a16="http://schemas.microsoft.com/office/drawing/2014/main" id="{EDA77958-D1EC-4B20-B77D-1687DE4961AC}"/>
              </a:ext>
            </a:extLst>
          </p:cNvPr>
          <p:cNvSpPr>
            <a:spLocks noGrp="1"/>
          </p:cNvSpPr>
          <p:nvPr>
            <p:ph type="ftr" sz="quarter" idx="35"/>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16" name="Slide Number Placeholder 15">
            <a:extLst>
              <a:ext uri="{FF2B5EF4-FFF2-40B4-BE49-F238E27FC236}">
                <a16:creationId xmlns:a16="http://schemas.microsoft.com/office/drawing/2014/main" id="{85EB232F-6CFF-4FB5-A0AA-03B7A38444A8}"/>
              </a:ext>
            </a:extLst>
          </p:cNvPr>
          <p:cNvSpPr>
            <a:spLocks noGrp="1"/>
          </p:cNvSpPr>
          <p:nvPr>
            <p:ph type="sldNum" sz="quarter" idx="36"/>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dirty="0"/>
          </a:p>
        </p:txBody>
      </p:sp>
    </p:spTree>
    <p:extLst>
      <p:ext uri="{BB962C8B-B14F-4D97-AF65-F5344CB8AC3E}">
        <p14:creationId xmlns:p14="http://schemas.microsoft.com/office/powerpoint/2010/main" val="1385818598"/>
      </p:ext>
    </p:extLst>
  </p:cSld>
  <p:clrMapOvr>
    <a:masterClrMapping/>
  </p:clrMapOvr>
  <p:extLst>
    <p:ext uri="{DCECCB84-F9BA-43D5-87BE-67443E8EF086}">
      <p15:sldGuideLst xmlns:p15="http://schemas.microsoft.com/office/powerpoint/2012/main">
        <p15:guide id="1" orient="horz" pos="153">
          <p15:clr>
            <a:srgbClr val="FBAE40"/>
          </p15:clr>
        </p15:guide>
        <p15:guide id="2" pos="272">
          <p15:clr>
            <a:srgbClr val="FBAE40"/>
          </p15:clr>
        </p15:guide>
        <p15:guide id="3" pos="2721">
          <p15:clr>
            <a:srgbClr val="FBAE40"/>
          </p15:clr>
        </p15:guide>
        <p15:guide id="4" pos="3039">
          <p15:clr>
            <a:srgbClr val="FBAE40"/>
          </p15:clr>
        </p15:guide>
        <p15:guide id="5" pos="5489">
          <p15:clr>
            <a:srgbClr val="FBAE40"/>
          </p15:clr>
        </p15:guide>
        <p15:guide id="6" orient="horz" pos="523">
          <p15:clr>
            <a:srgbClr val="FBAE40"/>
          </p15:clr>
        </p15:guide>
        <p15:guide id="7" orient="horz" pos="647">
          <p15:clr>
            <a:srgbClr val="FBAE40"/>
          </p15:clr>
        </p15:guide>
        <p15:guide id="8" orient="horz" pos="1555">
          <p15:clr>
            <a:srgbClr val="FBAE40"/>
          </p15:clr>
        </p15:guide>
        <p15:guide id="9" orient="horz" pos="1826">
          <p15:clr>
            <a:srgbClr val="FBAE40"/>
          </p15:clr>
        </p15:guide>
        <p15:guide id="10" orient="horz" pos="2754">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Four Content">
    <p:spTree>
      <p:nvGrpSpPr>
        <p:cNvPr id="1" name=""/>
        <p:cNvGrpSpPr/>
        <p:nvPr/>
      </p:nvGrpSpPr>
      <p:grpSpPr>
        <a:xfrm>
          <a:off x="0" y="0"/>
          <a:ext cx="0" cy="0"/>
          <a:chOff x="0" y="0"/>
          <a:chExt cx="0" cy="0"/>
        </a:xfrm>
      </p:grpSpPr>
      <p:graphicFrame>
        <p:nvGraphicFramePr>
          <p:cNvPr id="6" name="Object 5" hidden="1"/>
          <p:cNvGraphicFramePr>
            <a:graphicFrameLocks noChangeAspect="1"/>
          </p:cNvGraphicFramePr>
          <p:nvPr userDrawn="1">
            <p:custDataLst>
              <p:tags r:id="rId2"/>
            </p:custDataLst>
          </p:nvPr>
        </p:nvGraphicFramePr>
        <p:xfrm>
          <a:off x="1813" y="1441"/>
          <a:ext cx="1809" cy="1440"/>
        </p:xfrm>
        <a:graphic>
          <a:graphicData uri="http://schemas.openxmlformats.org/presentationml/2006/ole">
            <mc:AlternateContent xmlns:mc="http://schemas.openxmlformats.org/markup-compatibility/2006">
              <mc:Choice xmlns:v="urn:schemas-microsoft-com:vml" Requires="v">
                <p:oleObj spid="_x0000_s11266" name="think-cell Slide" r:id="rId5" imgW="592" imgH="595" progId="TCLayout.ActiveDocument.1">
                  <p:embed/>
                </p:oleObj>
              </mc:Choice>
              <mc:Fallback>
                <p:oleObj name="think-cell Slide" r:id="rId5" imgW="592" imgH="595" progId="TCLayout.ActiveDocument.1">
                  <p:embed/>
                  <p:pic>
                    <p:nvPicPr>
                      <p:cNvPr id="6" name="Object 5" hidden="1"/>
                      <p:cNvPicPr/>
                      <p:nvPr/>
                    </p:nvPicPr>
                    <p:blipFill>
                      <a:blip r:embed="rId6"/>
                      <a:stretch>
                        <a:fillRect/>
                      </a:stretch>
                    </p:blipFill>
                    <p:spPr>
                      <a:xfrm>
                        <a:off x="1813" y="1441"/>
                        <a:ext cx="1809" cy="1440"/>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4D75BC44-A83C-48EC-BEA8-6C3656C38304}"/>
              </a:ext>
            </a:extLst>
          </p:cNvPr>
          <p:cNvSpPr/>
          <p:nvPr userDrawn="1">
            <p:custDataLst>
              <p:tags r:id="rId3"/>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12" name="Grå baggrund 1"/>
          <p:cNvSpPr/>
          <p:nvPr userDrawn="1"/>
        </p:nvSpPr>
        <p:spPr>
          <a:xfrm>
            <a:off x="1" y="1110390"/>
            <a:ext cx="6034529" cy="24330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800"/>
              </a:spcBef>
            </a:pPr>
            <a:endParaRPr lang="en-GB" sz="1333" noProof="0" dirty="0">
              <a:latin typeface="Arial" panose="020B0604020202020204" pitchFamily="34" charset="0"/>
              <a:cs typeface="Arial" panose="020B0604020202020204" pitchFamily="34" charset="0"/>
              <a:sym typeface="Arial" panose="020B0604020202020204" pitchFamily="34" charset="0"/>
            </a:endParaRPr>
          </a:p>
        </p:txBody>
      </p:sp>
      <p:sp>
        <p:nvSpPr>
          <p:cNvPr id="8" name="Grå baggrund 2"/>
          <p:cNvSpPr/>
          <p:nvPr userDrawn="1"/>
        </p:nvSpPr>
        <p:spPr>
          <a:xfrm>
            <a:off x="1" y="3641428"/>
            <a:ext cx="6034529" cy="24330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800"/>
              </a:spcBef>
            </a:pPr>
            <a:endParaRPr lang="en-GB" sz="1333" noProof="0" dirty="0">
              <a:latin typeface="Arial" panose="020B0604020202020204" pitchFamily="34" charset="0"/>
              <a:cs typeface="Arial" panose="020B0604020202020204" pitchFamily="34" charset="0"/>
              <a:sym typeface="Arial" panose="020B0604020202020204" pitchFamily="34" charset="0"/>
            </a:endParaRPr>
          </a:p>
        </p:txBody>
      </p:sp>
      <p:sp>
        <p:nvSpPr>
          <p:cNvPr id="13" name="Grå baggrund 3"/>
          <p:cNvSpPr/>
          <p:nvPr userDrawn="1"/>
        </p:nvSpPr>
        <p:spPr>
          <a:xfrm>
            <a:off x="6157685" y="1110390"/>
            <a:ext cx="6034529" cy="24330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800"/>
              </a:spcBef>
            </a:pPr>
            <a:endParaRPr lang="en-GB" sz="1333" noProof="0" dirty="0">
              <a:latin typeface="Arial" panose="020B0604020202020204" pitchFamily="34" charset="0"/>
              <a:cs typeface="Arial" panose="020B0604020202020204" pitchFamily="34" charset="0"/>
              <a:sym typeface="Arial" panose="020B0604020202020204" pitchFamily="34" charset="0"/>
            </a:endParaRPr>
          </a:p>
        </p:txBody>
      </p:sp>
      <p:sp>
        <p:nvSpPr>
          <p:cNvPr id="9" name="Grå baggrund 4"/>
          <p:cNvSpPr/>
          <p:nvPr userDrawn="1"/>
        </p:nvSpPr>
        <p:spPr>
          <a:xfrm>
            <a:off x="6157685" y="3641428"/>
            <a:ext cx="6034529" cy="2433061"/>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eaLnBrk="1">
              <a:lnSpc>
                <a:spcPct val="95000"/>
              </a:lnSpc>
              <a:spcBef>
                <a:spcPts val="800"/>
              </a:spcBef>
            </a:pPr>
            <a:endParaRPr lang="en-GB" sz="1333" noProof="0" dirty="0">
              <a:latin typeface="Arial" panose="020B0604020202020204" pitchFamily="34" charset="0"/>
              <a:cs typeface="Arial" panose="020B0604020202020204" pitchFamily="34" charset="0"/>
              <a:sym typeface="Arial" panose="020B0604020202020204" pitchFamily="34" charset="0"/>
            </a:endParaRPr>
          </a:p>
        </p:txBody>
      </p:sp>
      <p:sp>
        <p:nvSpPr>
          <p:cNvPr id="16" name="Content Placeholder 2"/>
          <p:cNvSpPr>
            <a:spLocks noGrp="1"/>
          </p:cNvSpPr>
          <p:nvPr>
            <p:ph idx="1" hasCustomPrompt="1"/>
          </p:nvPr>
        </p:nvSpPr>
        <p:spPr>
          <a:xfrm>
            <a:off x="575999" y="1371025"/>
            <a:ext cx="5183452" cy="1920323"/>
          </a:xfrm>
        </p:spPr>
        <p:txBody>
          <a:bodyPr/>
          <a:lstStyle>
            <a:lvl1pPr marL="287993" indent="-287993">
              <a:lnSpc>
                <a:spcPct val="95000"/>
              </a:lnSpc>
              <a:spcBef>
                <a:spcPts val="800"/>
              </a:spcBef>
              <a:buFont typeface="Arial" panose="020B0604020202020204" pitchFamily="34" charset="0"/>
              <a:buChar char="–"/>
              <a:defRPr sz="13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dirty="0"/>
              <a:t>Click to add text </a:t>
            </a:r>
            <a:endParaRPr lang="en-GB" noProof="0" dirty="0"/>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9" name="Content Placeholder 2"/>
          <p:cNvSpPr>
            <a:spLocks noGrp="1"/>
          </p:cNvSpPr>
          <p:nvPr>
            <p:ph idx="31" hasCustomPrompt="1"/>
          </p:nvPr>
        </p:nvSpPr>
        <p:spPr>
          <a:xfrm>
            <a:off x="575999" y="3894171"/>
            <a:ext cx="5183452" cy="1920323"/>
          </a:xfrm>
        </p:spPr>
        <p:txBody>
          <a:bodyPr/>
          <a:lstStyle>
            <a:lvl1pPr marL="287993" indent="-287993">
              <a:lnSpc>
                <a:spcPct val="95000"/>
              </a:lnSpc>
              <a:spcBef>
                <a:spcPts val="800"/>
              </a:spcBef>
              <a:buFont typeface="Arial" panose="020B0604020202020204" pitchFamily="34" charset="0"/>
              <a:buChar char="–"/>
              <a:defRPr sz="13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dirty="0"/>
              <a:t>Click to add text </a:t>
            </a:r>
            <a:endParaRPr lang="en-GB" noProof="0" dirty="0"/>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1" name="Content Placeholder 2"/>
          <p:cNvSpPr>
            <a:spLocks noGrp="1"/>
          </p:cNvSpPr>
          <p:nvPr>
            <p:ph idx="32" hasCustomPrompt="1"/>
          </p:nvPr>
        </p:nvSpPr>
        <p:spPr>
          <a:xfrm>
            <a:off x="6432550" y="3894171"/>
            <a:ext cx="5181029" cy="1920323"/>
          </a:xfrm>
        </p:spPr>
        <p:txBody>
          <a:bodyPr/>
          <a:lstStyle>
            <a:lvl1pPr marL="287993" indent="-287993">
              <a:lnSpc>
                <a:spcPct val="95000"/>
              </a:lnSpc>
              <a:spcBef>
                <a:spcPts val="800"/>
              </a:spcBef>
              <a:buFont typeface="Arial" panose="020B0604020202020204" pitchFamily="34" charset="0"/>
              <a:buChar char="–"/>
              <a:defRPr sz="13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dirty="0"/>
              <a:t>Click to add text </a:t>
            </a:r>
            <a:endParaRPr lang="en-GB" noProof="0" dirty="0"/>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23" name="Content Placeholder 2"/>
          <p:cNvSpPr>
            <a:spLocks noGrp="1"/>
          </p:cNvSpPr>
          <p:nvPr>
            <p:ph idx="33" hasCustomPrompt="1"/>
          </p:nvPr>
        </p:nvSpPr>
        <p:spPr>
          <a:xfrm>
            <a:off x="6432550" y="1371025"/>
            <a:ext cx="5181028" cy="1920323"/>
          </a:xfrm>
        </p:spPr>
        <p:txBody>
          <a:bodyPr/>
          <a:lstStyle>
            <a:lvl1pPr marL="287993" indent="-287993">
              <a:lnSpc>
                <a:spcPct val="95000"/>
              </a:lnSpc>
              <a:spcBef>
                <a:spcPts val="800"/>
              </a:spcBef>
              <a:buFont typeface="Arial" panose="020B0604020202020204" pitchFamily="34" charset="0"/>
              <a:buChar char="–"/>
              <a:defRPr sz="1333" b="0">
                <a:solidFill>
                  <a:schemeClr val="tx2"/>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2pPr>
            <a:lvl3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3pPr>
            <a:lvl4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4pPr>
            <a:lvl5pPr>
              <a:lnSpc>
                <a:spcPct val="95000"/>
              </a:lnSpc>
              <a:spcBef>
                <a:spcPts val="800"/>
              </a:spcBef>
              <a:defRPr sz="1333">
                <a:solidFill>
                  <a:schemeClr val="tx2"/>
                </a:solidFill>
                <a:latin typeface="Arial" panose="020B0604020202020204" pitchFamily="34" charset="0"/>
                <a:cs typeface="Arial" panose="020B0604020202020204" pitchFamily="34" charset="0"/>
                <a:sym typeface="Arial" panose="020B0604020202020204" pitchFamily="34" charset="0"/>
              </a:defRPr>
            </a:lvl5pPr>
          </a:lstStyle>
          <a:p>
            <a:pPr lvl="0"/>
            <a:r>
              <a:rPr lang="en-GB" dirty="0"/>
              <a:t>Click to add text </a:t>
            </a:r>
            <a:endParaRPr lang="en-GB" noProof="0" dirty="0"/>
          </a:p>
          <a:p>
            <a:pPr lvl="1"/>
            <a:r>
              <a:rPr lang="en-GB" noProof="0" dirty="0"/>
              <a:t>Second level</a:t>
            </a:r>
          </a:p>
          <a:p>
            <a:pPr lvl="2"/>
            <a:r>
              <a:rPr lang="en-GB" noProof="0" dirty="0"/>
              <a:t>Third level</a:t>
            </a:r>
          </a:p>
          <a:p>
            <a:pPr lvl="3"/>
            <a:r>
              <a:rPr lang="en-GB" noProof="0" dirty="0"/>
              <a:t>Fourth level</a:t>
            </a:r>
          </a:p>
          <a:p>
            <a:pPr lvl="4"/>
            <a:r>
              <a:rPr lang="en-GB" noProof="0" dirty="0"/>
              <a:t>Fifth level</a:t>
            </a:r>
          </a:p>
        </p:txBody>
      </p:sp>
      <p:sp>
        <p:nvSpPr>
          <p:cNvPr id="14" name="Text Placeholder 14">
            <a:extLst>
              <a:ext uri="{FF2B5EF4-FFF2-40B4-BE49-F238E27FC236}">
                <a16:creationId xmlns:a16="http://schemas.microsoft.com/office/drawing/2014/main" id="{DBB1C826-8422-4628-93A8-315ECBAB1362}"/>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dirty="0"/>
              <a:t>Click to add source or notes</a:t>
            </a:r>
          </a:p>
        </p:txBody>
      </p:sp>
      <p:sp>
        <p:nvSpPr>
          <p:cNvPr id="7" name="Date Placeholder 6">
            <a:extLst>
              <a:ext uri="{FF2B5EF4-FFF2-40B4-BE49-F238E27FC236}">
                <a16:creationId xmlns:a16="http://schemas.microsoft.com/office/drawing/2014/main" id="{933B0E5D-0517-4B25-9FCC-D7B9FC98149A}"/>
              </a:ext>
            </a:extLst>
          </p:cNvPr>
          <p:cNvSpPr>
            <a:spLocks noGrp="1"/>
          </p:cNvSpPr>
          <p:nvPr>
            <p:ph type="dt" sz="half" idx="34"/>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10" name="Footer Placeholder 9">
            <a:extLst>
              <a:ext uri="{FF2B5EF4-FFF2-40B4-BE49-F238E27FC236}">
                <a16:creationId xmlns:a16="http://schemas.microsoft.com/office/drawing/2014/main" id="{349165C3-E25F-41B6-BC7F-347083ABD968}"/>
              </a:ext>
            </a:extLst>
          </p:cNvPr>
          <p:cNvSpPr>
            <a:spLocks noGrp="1"/>
          </p:cNvSpPr>
          <p:nvPr>
            <p:ph type="ftr" sz="quarter" idx="35"/>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11" name="Slide Number Placeholder 10">
            <a:extLst>
              <a:ext uri="{FF2B5EF4-FFF2-40B4-BE49-F238E27FC236}">
                <a16:creationId xmlns:a16="http://schemas.microsoft.com/office/drawing/2014/main" id="{BDE8F254-B60D-4782-823F-CC065B311C0A}"/>
              </a:ext>
            </a:extLst>
          </p:cNvPr>
          <p:cNvSpPr>
            <a:spLocks noGrp="1"/>
          </p:cNvSpPr>
          <p:nvPr>
            <p:ph type="sldNum" sz="quarter" idx="36"/>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dirty="0"/>
          </a:p>
        </p:txBody>
      </p:sp>
      <p:sp>
        <p:nvSpPr>
          <p:cNvPr id="17" name="Title 16">
            <a:extLst>
              <a:ext uri="{FF2B5EF4-FFF2-40B4-BE49-F238E27FC236}">
                <a16:creationId xmlns:a16="http://schemas.microsoft.com/office/drawing/2014/main" id="{B6D4C96D-A5C6-462E-A726-3A3CDB7C1BF6}"/>
              </a:ext>
            </a:extLst>
          </p:cNvPr>
          <p:cNvSpPr>
            <a:spLocks noGrp="1"/>
          </p:cNvSpPr>
          <p:nvPr>
            <p:ph type="title"/>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endParaRPr lang="en-GB" dirty="0"/>
          </a:p>
        </p:txBody>
      </p:sp>
    </p:spTree>
    <p:extLst>
      <p:ext uri="{BB962C8B-B14F-4D97-AF65-F5344CB8AC3E}">
        <p14:creationId xmlns:p14="http://schemas.microsoft.com/office/powerpoint/2010/main" val="1831040761"/>
      </p:ext>
    </p:extLst>
  </p:cSld>
  <p:clrMapOvr>
    <a:masterClrMapping/>
  </p:clrMapOvr>
  <p:extLst>
    <p:ext uri="{DCECCB84-F9BA-43D5-87BE-67443E8EF086}">
      <p15:sldGuideLst xmlns:p15="http://schemas.microsoft.com/office/powerpoint/2012/main">
        <p15:guide id="1" orient="horz" pos="157">
          <p15:clr>
            <a:srgbClr val="FBAE40"/>
          </p15:clr>
        </p15:guide>
        <p15:guide id="2" pos="2721">
          <p15:clr>
            <a:srgbClr val="FBAE40"/>
          </p15:clr>
        </p15:guide>
        <p15:guide id="3" pos="272">
          <p15:clr>
            <a:srgbClr val="FBAE40"/>
          </p15:clr>
        </p15:guide>
        <p15:guide id="4" pos="3039">
          <p15:clr>
            <a:srgbClr val="FBAE40"/>
          </p15:clr>
        </p15:guide>
        <p15:guide id="5" pos="5489">
          <p15:clr>
            <a:srgbClr val="FBAE40"/>
          </p15:clr>
        </p15:guide>
        <p15:guide id="6" orient="horz" pos="522">
          <p15:clr>
            <a:srgbClr val="FBAE40"/>
          </p15:clr>
        </p15:guide>
        <p15:guide id="7" orient="horz" pos="647">
          <p15:clr>
            <a:srgbClr val="FBAE40"/>
          </p15:clr>
        </p15:guide>
        <p15:guide id="8" orient="horz" pos="1556">
          <p15:clr>
            <a:srgbClr val="FBAE40"/>
          </p15:clr>
        </p15:guide>
        <p15:guide id="9" orient="horz" pos="1839">
          <p15:clr>
            <a:srgbClr val="FBAE40"/>
          </p15:clr>
        </p15:guide>
        <p15:guide id="10" orient="horz" pos="2754">
          <p15:clr>
            <a:srgbClr val="FBAE40"/>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Heading">
    <p:spTree>
      <p:nvGrpSpPr>
        <p:cNvPr id="1" name=""/>
        <p:cNvGrpSpPr/>
        <p:nvPr/>
      </p:nvGrpSpPr>
      <p:grpSpPr>
        <a:xfrm>
          <a:off x="0" y="0"/>
          <a:ext cx="0" cy="0"/>
          <a:chOff x="0" y="0"/>
          <a:chExt cx="0" cy="0"/>
        </a:xfrm>
      </p:grpSpPr>
      <p:graphicFrame>
        <p:nvGraphicFramePr>
          <p:cNvPr id="3" name="Object 2" hidden="1">
            <a:extLst>
              <a:ext uri="{FF2B5EF4-FFF2-40B4-BE49-F238E27FC236}">
                <a16:creationId xmlns:a16="http://schemas.microsoft.com/office/drawing/2014/main" id="{DAD556C6-991D-4FD9-9393-739D0F8A60D2}"/>
              </a:ext>
            </a:extLst>
          </p:cNvPr>
          <p:cNvGraphicFramePr>
            <a:graphicFrameLocks noChangeAspect="1"/>
          </p:cNvGraphicFramePr>
          <p:nvPr userDrawn="1">
            <p:custDataLst>
              <p:tags r:id="rId2"/>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12290" name="think-cell Slide" r:id="rId5" imgW="592" imgH="595" progId="TCLayout.ActiveDocument.1">
                  <p:embed/>
                </p:oleObj>
              </mc:Choice>
              <mc:Fallback>
                <p:oleObj name="think-cell Slide" r:id="rId5" imgW="592" imgH="595" progId="TCLayout.ActiveDocument.1">
                  <p:embed/>
                  <p:pic>
                    <p:nvPicPr>
                      <p:cNvPr id="3" name="Object 2" hidden="1">
                        <a:extLst>
                          <a:ext uri="{FF2B5EF4-FFF2-40B4-BE49-F238E27FC236}">
                            <a16:creationId xmlns:a16="http://schemas.microsoft.com/office/drawing/2014/main" id="{DAD556C6-991D-4FD9-9393-739D0F8A60D2}"/>
                          </a:ext>
                        </a:extLst>
                      </p:cNvPr>
                      <p:cNvPicPr/>
                      <p:nvPr/>
                    </p:nvPicPr>
                    <p:blipFill>
                      <a:blip r:embed="rId6"/>
                      <a:stretch>
                        <a:fillRect/>
                      </a:stretch>
                    </p:blipFill>
                    <p:spPr>
                      <a:xfrm>
                        <a:off x="2118" y="2118"/>
                        <a:ext cx="2117" cy="2117"/>
                      </a:xfrm>
                      <a:prstGeom prst="rect">
                        <a:avLst/>
                      </a:prstGeom>
                    </p:spPr>
                  </p:pic>
                </p:oleObj>
              </mc:Fallback>
            </mc:AlternateContent>
          </a:graphicData>
        </a:graphic>
      </p:graphicFrame>
      <p:sp>
        <p:nvSpPr>
          <p:cNvPr id="2" name="Rectangle 1" hidden="1">
            <a:extLst>
              <a:ext uri="{FF2B5EF4-FFF2-40B4-BE49-F238E27FC236}">
                <a16:creationId xmlns:a16="http://schemas.microsoft.com/office/drawing/2014/main" id="{E6CD2737-B5B2-4E56-A269-0F225682A465}"/>
              </a:ext>
            </a:extLst>
          </p:cNvPr>
          <p:cNvSpPr/>
          <p:nvPr userDrawn="1">
            <p:custDataLst>
              <p:tags r:id="rId3"/>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7" name="Text Placeholder 14">
            <a:extLst>
              <a:ext uri="{FF2B5EF4-FFF2-40B4-BE49-F238E27FC236}">
                <a16:creationId xmlns:a16="http://schemas.microsoft.com/office/drawing/2014/main" id="{49757780-C244-418D-A0DD-15ED296FE331}"/>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dirty="0"/>
              <a:t>Click to add source or notes</a:t>
            </a:r>
          </a:p>
        </p:txBody>
      </p:sp>
      <p:sp>
        <p:nvSpPr>
          <p:cNvPr id="6" name="Date Placeholder 5">
            <a:extLst>
              <a:ext uri="{FF2B5EF4-FFF2-40B4-BE49-F238E27FC236}">
                <a16:creationId xmlns:a16="http://schemas.microsoft.com/office/drawing/2014/main" id="{0EB9224E-8240-41A4-8463-E8525C11C280}"/>
              </a:ext>
            </a:extLst>
          </p:cNvPr>
          <p:cNvSpPr>
            <a:spLocks noGrp="1"/>
          </p:cNvSpPr>
          <p:nvPr>
            <p:ph type="dt" sz="half" idx="27"/>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8" name="Footer Placeholder 7">
            <a:extLst>
              <a:ext uri="{FF2B5EF4-FFF2-40B4-BE49-F238E27FC236}">
                <a16:creationId xmlns:a16="http://schemas.microsoft.com/office/drawing/2014/main" id="{F68843D8-4A5E-4D36-85EC-8E0B3ADB246A}"/>
              </a:ext>
            </a:extLst>
          </p:cNvPr>
          <p:cNvSpPr>
            <a:spLocks noGrp="1"/>
          </p:cNvSpPr>
          <p:nvPr>
            <p:ph type="ftr" sz="quarter" idx="28"/>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9" name="Slide Number Placeholder 8">
            <a:extLst>
              <a:ext uri="{FF2B5EF4-FFF2-40B4-BE49-F238E27FC236}">
                <a16:creationId xmlns:a16="http://schemas.microsoft.com/office/drawing/2014/main" id="{CE7AC4BD-9E46-441A-8377-B511306FE68D}"/>
              </a:ext>
            </a:extLst>
          </p:cNvPr>
          <p:cNvSpPr>
            <a:spLocks noGrp="1"/>
          </p:cNvSpPr>
          <p:nvPr>
            <p:ph type="sldNum" sz="quarter" idx="29"/>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dirty="0"/>
          </a:p>
        </p:txBody>
      </p:sp>
      <p:sp>
        <p:nvSpPr>
          <p:cNvPr id="10" name="Title 9">
            <a:extLst>
              <a:ext uri="{FF2B5EF4-FFF2-40B4-BE49-F238E27FC236}">
                <a16:creationId xmlns:a16="http://schemas.microsoft.com/office/drawing/2014/main" id="{4E76D947-08D5-4897-BC99-FA8B3E3B5C0A}"/>
              </a:ext>
            </a:extLst>
          </p:cNvPr>
          <p:cNvSpPr>
            <a:spLocks noGrp="1"/>
          </p:cNvSpPr>
          <p:nvPr>
            <p:ph type="title"/>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r>
              <a:rPr lang="en-GB"/>
              <a:t>Click to edit Master title style</a:t>
            </a:r>
            <a:endParaRPr lang="en-GB" dirty="0"/>
          </a:p>
        </p:txBody>
      </p:sp>
    </p:spTree>
    <p:extLst>
      <p:ext uri="{BB962C8B-B14F-4D97-AF65-F5344CB8AC3E}">
        <p14:creationId xmlns:p14="http://schemas.microsoft.com/office/powerpoint/2010/main" val="733269389"/>
      </p:ext>
    </p:extLst>
  </p:cSld>
  <p:clrMapOvr>
    <a:masterClrMapping/>
  </p:clrMapOvr>
  <p:extLst>
    <p:ext uri="{DCECCB84-F9BA-43D5-87BE-67443E8EF086}">
      <p15:sldGuideLst xmlns:p15="http://schemas.microsoft.com/office/powerpoint/2012/main">
        <p15:guide id="1" orient="horz" pos="523">
          <p15:clr>
            <a:srgbClr val="FBAE40"/>
          </p15:clr>
        </p15:guide>
        <p15:guide id="2" pos="272">
          <p15:clr>
            <a:srgbClr val="FBAE40"/>
          </p15:clr>
        </p15:guide>
        <p15:guide id="3" pos="5488">
          <p15:clr>
            <a:srgbClr val="FBAE40"/>
          </p15:clr>
        </p15:guide>
        <p15:guide id="4" orient="horz" pos="157">
          <p15:clr>
            <a:srgbClr val="FBAE40"/>
          </p15:clr>
        </p15:guide>
        <p15:guide id="5" orient="horz" pos="2754">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graphicFrame>
        <p:nvGraphicFramePr>
          <p:cNvPr id="2" name="Object 1" hidden="1">
            <a:extLst>
              <a:ext uri="{FF2B5EF4-FFF2-40B4-BE49-F238E27FC236}">
                <a16:creationId xmlns:a16="http://schemas.microsoft.com/office/drawing/2014/main" id="{3A55FFAC-2B80-4C30-87FF-D26CF823E90B}"/>
              </a:ext>
            </a:extLst>
          </p:cNvPr>
          <p:cNvGraphicFramePr>
            <a:graphicFrameLocks noChangeAspect="1"/>
          </p:cNvGraphicFramePr>
          <p:nvPr userDrawn="1">
            <p:custDataLst>
              <p:tags r:id="rId2"/>
            </p:custDataLst>
          </p:nvPr>
        </p:nvGraphicFramePr>
        <p:xfrm>
          <a:off x="2118" y="2118"/>
          <a:ext cx="2117" cy="2117"/>
        </p:xfrm>
        <a:graphic>
          <a:graphicData uri="http://schemas.openxmlformats.org/presentationml/2006/ole">
            <mc:AlternateContent xmlns:mc="http://schemas.openxmlformats.org/markup-compatibility/2006">
              <mc:Choice xmlns:v="urn:schemas-microsoft-com:vml" Requires="v">
                <p:oleObj spid="_x0000_s13314" name="think-cell Slide" r:id="rId4" imgW="592" imgH="595" progId="TCLayout.ActiveDocument.1">
                  <p:embed/>
                </p:oleObj>
              </mc:Choice>
              <mc:Fallback>
                <p:oleObj name="think-cell Slide" r:id="rId4" imgW="592" imgH="595" progId="TCLayout.ActiveDocument.1">
                  <p:embed/>
                  <p:pic>
                    <p:nvPicPr>
                      <p:cNvPr id="2" name="Object 1" hidden="1">
                        <a:extLst>
                          <a:ext uri="{FF2B5EF4-FFF2-40B4-BE49-F238E27FC236}">
                            <a16:creationId xmlns:a16="http://schemas.microsoft.com/office/drawing/2014/main" id="{3A55FFAC-2B80-4C30-87FF-D26CF823E90B}"/>
                          </a:ext>
                        </a:extLst>
                      </p:cNvPr>
                      <p:cNvPicPr/>
                      <p:nvPr/>
                    </p:nvPicPr>
                    <p:blipFill>
                      <a:blip r:embed="rId5"/>
                      <a:stretch>
                        <a:fillRect/>
                      </a:stretch>
                    </p:blipFill>
                    <p:spPr>
                      <a:xfrm>
                        <a:off x="2118" y="2118"/>
                        <a:ext cx="2117" cy="2117"/>
                      </a:xfrm>
                      <a:prstGeom prst="rect">
                        <a:avLst/>
                      </a:prstGeom>
                    </p:spPr>
                  </p:pic>
                </p:oleObj>
              </mc:Fallback>
            </mc:AlternateContent>
          </a:graphicData>
        </a:graphic>
      </p:graphicFrame>
      <p:sp>
        <p:nvSpPr>
          <p:cNvPr id="5" name="Text Placeholder 14">
            <a:extLst>
              <a:ext uri="{FF2B5EF4-FFF2-40B4-BE49-F238E27FC236}">
                <a16:creationId xmlns:a16="http://schemas.microsoft.com/office/drawing/2014/main" id="{E3FB5418-216C-4728-B3CC-740A652F46F0}"/>
              </a:ext>
            </a:extLst>
          </p:cNvPr>
          <p:cNvSpPr>
            <a:spLocks noGrp="1"/>
          </p:cNvSpPr>
          <p:nvPr>
            <p:ph type="body" sz="quarter" idx="26" hasCustomPrompt="1"/>
          </p:nvPr>
        </p:nvSpPr>
        <p:spPr>
          <a:xfrm>
            <a:off x="997921" y="6081601"/>
            <a:ext cx="5530109" cy="489879"/>
          </a:xfrm>
        </p:spPr>
        <p:txBody>
          <a:bodyPr anchor="b" anchorCtr="0"/>
          <a:lstStyle>
            <a:lvl1pPr>
              <a:lnSpc>
                <a:spcPct val="95000"/>
              </a:lnSpc>
              <a:spcBef>
                <a:spcPts val="0"/>
              </a:spcBef>
              <a:defRPr sz="933" b="0" baseline="0">
                <a:solidFill>
                  <a:schemeClr val="accent6"/>
                </a:solidFill>
                <a:latin typeface="Arial" panose="020B0604020202020204" pitchFamily="34" charset="0"/>
                <a:cs typeface="Arial" panose="020B0604020202020204" pitchFamily="34" charset="0"/>
                <a:sym typeface="Arial" panose="020B0604020202020204" pitchFamily="34" charset="0"/>
              </a:defRPr>
            </a:lvl1pPr>
            <a:lvl2pPr>
              <a:lnSpc>
                <a:spcPct val="95000"/>
              </a:lnSpc>
              <a:spcBef>
                <a:spcPts val="272"/>
              </a:spcBef>
              <a:defRPr sz="635" b="0">
                <a:solidFill>
                  <a:schemeClr val="accent6"/>
                </a:solidFill>
              </a:defRPr>
            </a:lvl2pPr>
            <a:lvl3pPr>
              <a:lnSpc>
                <a:spcPct val="95000"/>
              </a:lnSpc>
              <a:spcBef>
                <a:spcPts val="272"/>
              </a:spcBef>
              <a:defRPr sz="635" b="0">
                <a:solidFill>
                  <a:schemeClr val="accent6"/>
                </a:solidFill>
              </a:defRPr>
            </a:lvl3pPr>
            <a:lvl4pPr>
              <a:lnSpc>
                <a:spcPct val="95000"/>
              </a:lnSpc>
              <a:spcBef>
                <a:spcPts val="272"/>
              </a:spcBef>
              <a:defRPr sz="635" b="0">
                <a:solidFill>
                  <a:schemeClr val="accent6"/>
                </a:solidFill>
              </a:defRPr>
            </a:lvl4pPr>
            <a:lvl5pPr>
              <a:lnSpc>
                <a:spcPct val="95000"/>
              </a:lnSpc>
              <a:spcBef>
                <a:spcPts val="272"/>
              </a:spcBef>
              <a:defRPr sz="635" b="0">
                <a:solidFill>
                  <a:schemeClr val="accent6"/>
                </a:solidFill>
              </a:defRPr>
            </a:lvl5pPr>
          </a:lstStyle>
          <a:p>
            <a:pPr lvl="0"/>
            <a:r>
              <a:rPr lang="en-GB" dirty="0"/>
              <a:t>Click to add source or notes</a:t>
            </a:r>
          </a:p>
        </p:txBody>
      </p:sp>
      <p:sp>
        <p:nvSpPr>
          <p:cNvPr id="6" name="Date Placeholder 5">
            <a:extLst>
              <a:ext uri="{FF2B5EF4-FFF2-40B4-BE49-F238E27FC236}">
                <a16:creationId xmlns:a16="http://schemas.microsoft.com/office/drawing/2014/main" id="{8167CA36-0CF7-457F-AD35-0DBF8E3E5CE6}"/>
              </a:ext>
            </a:extLst>
          </p:cNvPr>
          <p:cNvSpPr>
            <a:spLocks noGrp="1"/>
          </p:cNvSpPr>
          <p:nvPr>
            <p:ph type="dt" sz="half" idx="27"/>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7" name="Footer Placeholder 6">
            <a:extLst>
              <a:ext uri="{FF2B5EF4-FFF2-40B4-BE49-F238E27FC236}">
                <a16:creationId xmlns:a16="http://schemas.microsoft.com/office/drawing/2014/main" id="{4BDA414A-DE28-4361-92F3-1B3D83E25A91}"/>
              </a:ext>
            </a:extLst>
          </p:cNvPr>
          <p:cNvSpPr>
            <a:spLocks noGrp="1"/>
          </p:cNvSpPr>
          <p:nvPr>
            <p:ph type="ftr" sz="quarter" idx="28"/>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8" name="Slide Number Placeholder 7">
            <a:extLst>
              <a:ext uri="{FF2B5EF4-FFF2-40B4-BE49-F238E27FC236}">
                <a16:creationId xmlns:a16="http://schemas.microsoft.com/office/drawing/2014/main" id="{90414FBA-DB0C-42EF-BD64-F06FD3927723}"/>
              </a:ext>
            </a:extLst>
          </p:cNvPr>
          <p:cNvSpPr>
            <a:spLocks noGrp="1"/>
          </p:cNvSpPr>
          <p:nvPr>
            <p:ph type="sldNum" sz="quarter" idx="29"/>
          </p:nvPr>
        </p:nvSpPr>
        <p:spPr/>
        <p:txBody>
          <a:bodyPr/>
          <a:lstStyle>
            <a:lvl1pPr>
              <a:defRPr>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dirty="0"/>
          </a:p>
        </p:txBody>
      </p:sp>
    </p:spTree>
    <p:extLst>
      <p:ext uri="{BB962C8B-B14F-4D97-AF65-F5344CB8AC3E}">
        <p14:creationId xmlns:p14="http://schemas.microsoft.com/office/powerpoint/2010/main" val="158956936"/>
      </p:ext>
    </p:extLst>
  </p:cSld>
  <p:clrMapOvr>
    <a:masterClrMapping/>
  </p:clrMapOvr>
  <p:extLst>
    <p:ext uri="{DCECCB84-F9BA-43D5-87BE-67443E8EF086}">
      <p15:sldGuideLst xmlns:p15="http://schemas.microsoft.com/office/powerpoint/2012/main">
        <p15:guide id="1" pos="272">
          <p15:clr>
            <a:srgbClr val="FBAE40"/>
          </p15:clr>
        </p15:guide>
        <p15:guide id="2" pos="5488">
          <p15:clr>
            <a:srgbClr val="FBAE40"/>
          </p15:clr>
        </p15:guide>
        <p15:guide id="3" orient="horz" pos="146">
          <p15:clr>
            <a:srgbClr val="FBAE40"/>
          </p15:clr>
        </p15:guide>
        <p15:guide id="4" orient="horz" pos="531">
          <p15:clr>
            <a:srgbClr val="FBAE40"/>
          </p15:clr>
        </p15:guide>
        <p15:guide id="5" orient="horz" pos="645">
          <p15:clr>
            <a:srgbClr val="FBAE40"/>
          </p15:clr>
        </p15:guide>
        <p15:guide id="6" orient="horz" pos="2754">
          <p15:clr>
            <a:srgbClr val="FBAE40"/>
          </p15:clr>
        </p15:guide>
      </p15:sldGuideLst>
    </p:ext>
  </p:extLst>
</p:sldLayout>
</file>

<file path=ppt/slideLayouts/slideLayout29.xml><?xml version="1.0" encoding="utf-8"?>
<p:sldLayout xmlns:a="http://schemas.openxmlformats.org/drawingml/2006/main" xmlns:r="http://schemas.openxmlformats.org/officeDocument/2006/relationships" xmlns:p="http://schemas.openxmlformats.org/presentationml/2006/main" type="obj">
  <p:cSld name="2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a:xfrm>
            <a:off x="462847" y="1414222"/>
            <a:ext cx="11266309" cy="161411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15D2633F-9E37-4580-B197-799DECA1053C}" type="slidenum">
              <a:rPr lang="en-US" altLang="en-US"/>
              <a:pPr>
                <a:defRPr/>
              </a:pPr>
              <a:t>‹#›</a:t>
            </a:fld>
            <a:endParaRPr lang="en-US" altLang="en-US" dirty="0"/>
          </a:p>
        </p:txBody>
      </p:sp>
      <p:pic>
        <p:nvPicPr>
          <p:cNvPr id="7" name="Picture 6">
            <a:extLst>
              <a:ext uri="{FF2B5EF4-FFF2-40B4-BE49-F238E27FC236}">
                <a16:creationId xmlns:a16="http://schemas.microsoft.com/office/drawing/2014/main" id="{F83ADA77-B896-2D48-9696-76496C616AFA}"/>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12596991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Picture_BG Image">
    <p:spTree>
      <p:nvGrpSpPr>
        <p:cNvPr id="1" name=""/>
        <p:cNvGrpSpPr/>
        <p:nvPr/>
      </p:nvGrpSpPr>
      <p:grpSpPr>
        <a:xfrm>
          <a:off x="0" y="0"/>
          <a:ext cx="0" cy="0"/>
          <a:chOff x="0" y="0"/>
          <a:chExt cx="0" cy="0"/>
        </a:xfrm>
      </p:grpSpPr>
      <p:sp>
        <p:nvSpPr>
          <p:cNvPr id="4" name="Picture Placeholder 20">
            <a:extLst>
              <a:ext uri="{FF2B5EF4-FFF2-40B4-BE49-F238E27FC236}">
                <a16:creationId xmlns:a16="http://schemas.microsoft.com/office/drawing/2014/main" id="{5F127328-5914-8746-9676-46AEF2593FFE}"/>
              </a:ext>
            </a:extLst>
          </p:cNvPr>
          <p:cNvSpPr>
            <a:spLocks noGrp="1"/>
          </p:cNvSpPr>
          <p:nvPr>
            <p:ph type="pic" sz="quarter" idx="10"/>
          </p:nvPr>
        </p:nvSpPr>
        <p:spPr>
          <a:xfrm>
            <a:off x="0" y="0"/>
            <a:ext cx="12192000" cy="6858000"/>
          </a:xfrm>
          <a:prstGeom prst="rect">
            <a:avLst/>
          </a:prstGeom>
        </p:spPr>
        <p:txBody>
          <a:bodyPr/>
          <a:lstStyle/>
          <a:p>
            <a:endParaRPr lang="en-US" dirty="0"/>
          </a:p>
        </p:txBody>
      </p:sp>
      <p:sp>
        <p:nvSpPr>
          <p:cNvPr id="5" name="Title 1">
            <a:extLst>
              <a:ext uri="{FF2B5EF4-FFF2-40B4-BE49-F238E27FC236}">
                <a16:creationId xmlns:a16="http://schemas.microsoft.com/office/drawing/2014/main" id="{D545E6C8-F8C7-574A-9C5C-305FA222624F}"/>
              </a:ext>
            </a:extLst>
          </p:cNvPr>
          <p:cNvSpPr>
            <a:spLocks noGrp="1"/>
          </p:cNvSpPr>
          <p:nvPr>
            <p:ph type="title"/>
          </p:nvPr>
        </p:nvSpPr>
        <p:spPr>
          <a:xfrm>
            <a:off x="527568" y="2688964"/>
            <a:ext cx="4856568" cy="1480071"/>
          </a:xfrm>
          <a:prstGeom prst="rect">
            <a:avLst/>
          </a:prstGeom>
        </p:spPr>
        <p:txBody>
          <a:bodyPr anchor="b"/>
          <a:lstStyle>
            <a:lvl1pPr>
              <a:defRPr sz="4800" b="0" i="0">
                <a:solidFill>
                  <a:schemeClr val="bg1"/>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pic>
        <p:nvPicPr>
          <p:cNvPr id="6" name="Picture 5">
            <a:extLst>
              <a:ext uri="{FF2B5EF4-FFF2-40B4-BE49-F238E27FC236}">
                <a16:creationId xmlns:a16="http://schemas.microsoft.com/office/drawing/2014/main" id="{6DB78912-ED94-0848-975B-CD0C55ECCFF5}"/>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415390229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userDrawn="1">
  <p:cSld name="Cover 1">
    <p:spTree>
      <p:nvGrpSpPr>
        <p:cNvPr id="1" name=""/>
        <p:cNvGrpSpPr/>
        <p:nvPr/>
      </p:nvGrpSpPr>
      <p:grpSpPr>
        <a:xfrm>
          <a:off x="0" y="0"/>
          <a:ext cx="0" cy="0"/>
          <a:chOff x="0" y="0"/>
          <a:chExt cx="0" cy="0"/>
        </a:xfrm>
      </p:grpSpPr>
      <p:sp>
        <p:nvSpPr>
          <p:cNvPr id="12" name="Picture Placeholder 11">
            <a:extLst>
              <a:ext uri="{FF2B5EF4-FFF2-40B4-BE49-F238E27FC236}">
                <a16:creationId xmlns:a16="http://schemas.microsoft.com/office/drawing/2014/main" id="{BBCE18BB-8A9A-4230-868D-0996713794E9}"/>
              </a:ext>
            </a:extLst>
          </p:cNvPr>
          <p:cNvSpPr>
            <a:spLocks noGrp="1"/>
          </p:cNvSpPr>
          <p:nvPr>
            <p:ph type="pic" sz="quarter" idx="14" hasCustomPrompt="1"/>
          </p:nvPr>
        </p:nvSpPr>
        <p:spPr>
          <a:xfrm>
            <a:off x="0" y="0"/>
            <a:ext cx="12192000" cy="6858000"/>
          </a:xfrm>
          <a:custGeom>
            <a:avLst/>
            <a:gdLst>
              <a:gd name="connsiteX0" fmla="*/ 0 w 9144000"/>
              <a:gd name="connsiteY0" fmla="*/ 0 h 5143500"/>
              <a:gd name="connsiteX1" fmla="*/ 9144000 w 9144000"/>
              <a:gd name="connsiteY1" fmla="*/ 0 h 5143500"/>
              <a:gd name="connsiteX2" fmla="*/ 9144000 w 9144000"/>
              <a:gd name="connsiteY2" fmla="*/ 4345781 h 5143500"/>
              <a:gd name="connsiteX3" fmla="*/ 9143998 w 9144000"/>
              <a:gd name="connsiteY3" fmla="*/ 4345781 h 5143500"/>
              <a:gd name="connsiteX4" fmla="*/ 9143998 w 9144000"/>
              <a:gd name="connsiteY4" fmla="*/ 4344285 h 5143500"/>
              <a:gd name="connsiteX5" fmla="*/ 9095210 w 9144000"/>
              <a:gd name="connsiteY5" fmla="*/ 4326932 h 5143500"/>
              <a:gd name="connsiteX6" fmla="*/ 9047139 w 9144000"/>
              <a:gd name="connsiteY6" fmla="*/ 4310686 h 5143500"/>
              <a:gd name="connsiteX7" fmla="*/ 8999773 w 9144000"/>
              <a:gd name="connsiteY7" fmla="*/ 4295530 h 5143500"/>
              <a:gd name="connsiteX8" fmla="*/ 8953098 w 9144000"/>
              <a:gd name="connsiteY8" fmla="*/ 4281446 h 5143500"/>
              <a:gd name="connsiteX9" fmla="*/ 8907100 w 9144000"/>
              <a:gd name="connsiteY9" fmla="*/ 4268415 h 5143500"/>
              <a:gd name="connsiteX10" fmla="*/ 8861767 w 9144000"/>
              <a:gd name="connsiteY10" fmla="*/ 4256419 h 5143500"/>
              <a:gd name="connsiteX11" fmla="*/ 8817087 w 9144000"/>
              <a:gd name="connsiteY11" fmla="*/ 4245439 h 5143500"/>
              <a:gd name="connsiteX12" fmla="*/ 8773046 w 9144000"/>
              <a:gd name="connsiteY12" fmla="*/ 4235458 h 5143500"/>
              <a:gd name="connsiteX13" fmla="*/ 8729631 w 9144000"/>
              <a:gd name="connsiteY13" fmla="*/ 4226457 h 5143500"/>
              <a:gd name="connsiteX14" fmla="*/ 8686828 w 9144000"/>
              <a:gd name="connsiteY14" fmla="*/ 4218418 h 5143500"/>
              <a:gd name="connsiteX15" fmla="*/ 8644625 w 9144000"/>
              <a:gd name="connsiteY15" fmla="*/ 4211323 h 5143500"/>
              <a:gd name="connsiteX16" fmla="*/ 8603009 w 9144000"/>
              <a:gd name="connsiteY16" fmla="*/ 4205153 h 5143500"/>
              <a:gd name="connsiteX17" fmla="*/ 8582418 w 9144000"/>
              <a:gd name="connsiteY17" fmla="*/ 4202409 h 5143500"/>
              <a:gd name="connsiteX18" fmla="*/ 8561967 w 9144000"/>
              <a:gd name="connsiteY18" fmla="*/ 4199890 h 5143500"/>
              <a:gd name="connsiteX19" fmla="*/ 8541658 w 9144000"/>
              <a:gd name="connsiteY19" fmla="*/ 4197593 h 5143500"/>
              <a:gd name="connsiteX20" fmla="*/ 8521486 w 9144000"/>
              <a:gd name="connsiteY20" fmla="*/ 4195515 h 5143500"/>
              <a:gd name="connsiteX21" fmla="*/ 8501452 w 9144000"/>
              <a:gd name="connsiteY21" fmla="*/ 4193655 h 5143500"/>
              <a:gd name="connsiteX22" fmla="*/ 8481553 w 9144000"/>
              <a:gd name="connsiteY22" fmla="*/ 4192012 h 5143500"/>
              <a:gd name="connsiteX23" fmla="*/ 8461787 w 9144000"/>
              <a:gd name="connsiteY23" fmla="*/ 4190580 h 5143500"/>
              <a:gd name="connsiteX24" fmla="*/ 8442153 w 9144000"/>
              <a:gd name="connsiteY24" fmla="*/ 4189360 h 5143500"/>
              <a:gd name="connsiteX25" fmla="*/ 8422651 w 9144000"/>
              <a:gd name="connsiteY25" fmla="*/ 4188347 h 5143500"/>
              <a:gd name="connsiteX26" fmla="*/ 8403276 w 9144000"/>
              <a:gd name="connsiteY26" fmla="*/ 4187542 h 5143500"/>
              <a:gd name="connsiteX27" fmla="*/ 8384030 w 9144000"/>
              <a:gd name="connsiteY27" fmla="*/ 4186940 h 5143500"/>
              <a:gd name="connsiteX28" fmla="*/ 8364908 w 9144000"/>
              <a:gd name="connsiteY28" fmla="*/ 4186539 h 5143500"/>
              <a:gd name="connsiteX29" fmla="*/ 8345911 w 9144000"/>
              <a:gd name="connsiteY29" fmla="*/ 4186339 h 5143500"/>
              <a:gd name="connsiteX30" fmla="*/ 8327035 w 9144000"/>
              <a:gd name="connsiteY30" fmla="*/ 4186335 h 5143500"/>
              <a:gd name="connsiteX31" fmla="*/ 8308281 w 9144000"/>
              <a:gd name="connsiteY31" fmla="*/ 4186526 h 5143500"/>
              <a:gd name="connsiteX32" fmla="*/ 8289645 w 9144000"/>
              <a:gd name="connsiteY32" fmla="*/ 4186909 h 5143500"/>
              <a:gd name="connsiteX33" fmla="*/ 8271127 w 9144000"/>
              <a:gd name="connsiteY33" fmla="*/ 4187483 h 5143500"/>
              <a:gd name="connsiteX34" fmla="*/ 8252724 w 9144000"/>
              <a:gd name="connsiteY34" fmla="*/ 4188245 h 5143500"/>
              <a:gd name="connsiteX35" fmla="*/ 8234436 w 9144000"/>
              <a:gd name="connsiteY35" fmla="*/ 4189192 h 5143500"/>
              <a:gd name="connsiteX36" fmla="*/ 8216260 w 9144000"/>
              <a:gd name="connsiteY36" fmla="*/ 4190323 h 5143500"/>
              <a:gd name="connsiteX37" fmla="*/ 8198195 w 9144000"/>
              <a:gd name="connsiteY37" fmla="*/ 4191634 h 5143500"/>
              <a:gd name="connsiteX38" fmla="*/ 8180239 w 9144000"/>
              <a:gd name="connsiteY38" fmla="*/ 4193124 h 5143500"/>
              <a:gd name="connsiteX39" fmla="*/ 8162391 w 9144000"/>
              <a:gd name="connsiteY39" fmla="*/ 4194791 h 5143500"/>
              <a:gd name="connsiteX40" fmla="*/ 8144649 w 9144000"/>
              <a:gd name="connsiteY40" fmla="*/ 4196632 h 5143500"/>
              <a:gd name="connsiteX41" fmla="*/ 8127011 w 9144000"/>
              <a:gd name="connsiteY41" fmla="*/ 4198645 h 5143500"/>
              <a:gd name="connsiteX42" fmla="*/ 8109476 w 9144000"/>
              <a:gd name="connsiteY42" fmla="*/ 4200828 h 5143500"/>
              <a:gd name="connsiteX43" fmla="*/ 8092042 w 9144000"/>
              <a:gd name="connsiteY43" fmla="*/ 4203178 h 5143500"/>
              <a:gd name="connsiteX44" fmla="*/ 8074708 w 9144000"/>
              <a:gd name="connsiteY44" fmla="*/ 4205694 h 5143500"/>
              <a:gd name="connsiteX45" fmla="*/ 8057472 w 9144000"/>
              <a:gd name="connsiteY45" fmla="*/ 4208371 h 5143500"/>
              <a:gd name="connsiteX46" fmla="*/ 8040331 w 9144000"/>
              <a:gd name="connsiteY46" fmla="*/ 4211210 h 5143500"/>
              <a:gd name="connsiteX47" fmla="*/ 8006332 w 9144000"/>
              <a:gd name="connsiteY47" fmla="*/ 4217359 h 5143500"/>
              <a:gd name="connsiteX48" fmla="*/ 7972699 w 9144000"/>
              <a:gd name="connsiteY48" fmla="*/ 4224123 h 5143500"/>
              <a:gd name="connsiteX49" fmla="*/ 7922906 w 9144000"/>
              <a:gd name="connsiteY49" fmla="*/ 4235381 h 5143500"/>
              <a:gd name="connsiteX50" fmla="*/ 7890129 w 9144000"/>
              <a:gd name="connsiteY50" fmla="*/ 4243601 h 5143500"/>
              <a:gd name="connsiteX51" fmla="*/ 7857671 w 9144000"/>
              <a:gd name="connsiteY51" fmla="*/ 4252372 h 5143500"/>
              <a:gd name="connsiteX52" fmla="*/ 7825521 w 9144000"/>
              <a:gd name="connsiteY52" fmla="*/ 4261676 h 5143500"/>
              <a:gd name="connsiteX53" fmla="*/ 7793663 w 9144000"/>
              <a:gd name="connsiteY53" fmla="*/ 4271493 h 5143500"/>
              <a:gd name="connsiteX54" fmla="*/ 7762087 w 9144000"/>
              <a:gd name="connsiteY54" fmla="*/ 4281806 h 5143500"/>
              <a:gd name="connsiteX55" fmla="*/ 7730778 w 9144000"/>
              <a:gd name="connsiteY55" fmla="*/ 4292598 h 5143500"/>
              <a:gd name="connsiteX56" fmla="*/ 7699724 w 9144000"/>
              <a:gd name="connsiteY56" fmla="*/ 4303848 h 5143500"/>
              <a:gd name="connsiteX57" fmla="*/ 7668911 w 9144000"/>
              <a:gd name="connsiteY57" fmla="*/ 4315539 h 5143500"/>
              <a:gd name="connsiteX58" fmla="*/ 7638326 w 9144000"/>
              <a:gd name="connsiteY58" fmla="*/ 4327653 h 5143500"/>
              <a:gd name="connsiteX59" fmla="*/ 7607958 w 9144000"/>
              <a:gd name="connsiteY59" fmla="*/ 4340171 h 5143500"/>
              <a:gd name="connsiteX60" fmla="*/ 7577791 w 9144000"/>
              <a:gd name="connsiteY60" fmla="*/ 4353075 h 5143500"/>
              <a:gd name="connsiteX61" fmla="*/ 7547814 w 9144000"/>
              <a:gd name="connsiteY61" fmla="*/ 4366348 h 5143500"/>
              <a:gd name="connsiteX62" fmla="*/ 7518014 w 9144000"/>
              <a:gd name="connsiteY62" fmla="*/ 4379970 h 5143500"/>
              <a:gd name="connsiteX63" fmla="*/ 7473615 w 9144000"/>
              <a:gd name="connsiteY63" fmla="*/ 4401018 h 5143500"/>
              <a:gd name="connsiteX64" fmla="*/ 7429540 w 9144000"/>
              <a:gd name="connsiteY64" fmla="*/ 4422750 h 5143500"/>
              <a:gd name="connsiteX65" fmla="*/ 7385744 w 9144000"/>
              <a:gd name="connsiteY65" fmla="*/ 4445105 h 5143500"/>
              <a:gd name="connsiteX66" fmla="*/ 7342185 w 9144000"/>
              <a:gd name="connsiteY66" fmla="*/ 4468020 h 5143500"/>
              <a:gd name="connsiteX67" fmla="*/ 7284394 w 9144000"/>
              <a:gd name="connsiteY67" fmla="*/ 4499338 h 5143500"/>
              <a:gd name="connsiteX68" fmla="*/ 7198121 w 9144000"/>
              <a:gd name="connsiteY68" fmla="*/ 4547659 h 5143500"/>
              <a:gd name="connsiteX69" fmla="*/ 6982454 w 9144000"/>
              <a:gd name="connsiteY69" fmla="*/ 4672511 h 5143500"/>
              <a:gd name="connsiteX70" fmla="*/ 6821831 w 9144000"/>
              <a:gd name="connsiteY70" fmla="*/ 4764264 h 5143500"/>
              <a:gd name="connsiteX71" fmla="*/ 6747456 w 9144000"/>
              <a:gd name="connsiteY71" fmla="*/ 4805079 h 5143500"/>
              <a:gd name="connsiteX72" fmla="*/ 6687147 w 9144000"/>
              <a:gd name="connsiteY72" fmla="*/ 4837057 h 5143500"/>
              <a:gd name="connsiteX73" fmla="*/ 6641376 w 9144000"/>
              <a:gd name="connsiteY73" fmla="*/ 4860551 h 5143500"/>
              <a:gd name="connsiteX74" fmla="*/ 6595092 w 9144000"/>
              <a:gd name="connsiteY74" fmla="*/ 4883557 h 5143500"/>
              <a:gd name="connsiteX75" fmla="*/ 6548252 w 9144000"/>
              <a:gd name="connsiteY75" fmla="*/ 4906012 h 5143500"/>
              <a:gd name="connsiteX76" fmla="*/ 6500812 w 9144000"/>
              <a:gd name="connsiteY76" fmla="*/ 4927857 h 5143500"/>
              <a:gd name="connsiteX77" fmla="*/ 6468830 w 9144000"/>
              <a:gd name="connsiteY77" fmla="*/ 4942049 h 5143500"/>
              <a:gd name="connsiteX78" fmla="*/ 6436549 w 9144000"/>
              <a:gd name="connsiteY78" fmla="*/ 4955925 h 5143500"/>
              <a:gd name="connsiteX79" fmla="*/ 6403956 w 9144000"/>
              <a:gd name="connsiteY79" fmla="*/ 4969464 h 5143500"/>
              <a:gd name="connsiteX80" fmla="*/ 6371038 w 9144000"/>
              <a:gd name="connsiteY80" fmla="*/ 4982650 h 5143500"/>
              <a:gd name="connsiteX81" fmla="*/ 6337781 w 9144000"/>
              <a:gd name="connsiteY81" fmla="*/ 4995463 h 5143500"/>
              <a:gd name="connsiteX82" fmla="*/ 6304173 w 9144000"/>
              <a:gd name="connsiteY82" fmla="*/ 5007886 h 5143500"/>
              <a:gd name="connsiteX83" fmla="*/ 6270200 w 9144000"/>
              <a:gd name="connsiteY83" fmla="*/ 5019900 h 5143500"/>
              <a:gd name="connsiteX84" fmla="*/ 6235850 w 9144000"/>
              <a:gd name="connsiteY84" fmla="*/ 5031487 h 5143500"/>
              <a:gd name="connsiteX85" fmla="*/ 6201110 w 9144000"/>
              <a:gd name="connsiteY85" fmla="*/ 5042628 h 5143500"/>
              <a:gd name="connsiteX86" fmla="*/ 6165966 w 9144000"/>
              <a:gd name="connsiteY86" fmla="*/ 5053306 h 5143500"/>
              <a:gd name="connsiteX87" fmla="*/ 6130405 w 9144000"/>
              <a:gd name="connsiteY87" fmla="*/ 5063502 h 5143500"/>
              <a:gd name="connsiteX88" fmla="*/ 6094415 w 9144000"/>
              <a:gd name="connsiteY88" fmla="*/ 5073197 h 5143500"/>
              <a:gd name="connsiteX89" fmla="*/ 6057982 w 9144000"/>
              <a:gd name="connsiteY89" fmla="*/ 5082374 h 5143500"/>
              <a:gd name="connsiteX90" fmla="*/ 6021094 w 9144000"/>
              <a:gd name="connsiteY90" fmla="*/ 5091015 h 5143500"/>
              <a:gd name="connsiteX91" fmla="*/ 5983737 w 9144000"/>
              <a:gd name="connsiteY91" fmla="*/ 5099100 h 5143500"/>
              <a:gd name="connsiteX92" fmla="*/ 5945899 w 9144000"/>
              <a:gd name="connsiteY92" fmla="*/ 5106612 h 5143500"/>
              <a:gd name="connsiteX93" fmla="*/ 5907565 w 9144000"/>
              <a:gd name="connsiteY93" fmla="*/ 5113533 h 5143500"/>
              <a:gd name="connsiteX94" fmla="*/ 5868724 w 9144000"/>
              <a:gd name="connsiteY94" fmla="*/ 5119842 h 5143500"/>
              <a:gd name="connsiteX95" fmla="*/ 5829363 w 9144000"/>
              <a:gd name="connsiteY95" fmla="*/ 5125525 h 5143500"/>
              <a:gd name="connsiteX96" fmla="*/ 5789467 w 9144000"/>
              <a:gd name="connsiteY96" fmla="*/ 5130561 h 5143500"/>
              <a:gd name="connsiteX97" fmla="*/ 5749025 w 9144000"/>
              <a:gd name="connsiteY97" fmla="*/ 5134932 h 5143500"/>
              <a:gd name="connsiteX98" fmla="*/ 5708022 w 9144000"/>
              <a:gd name="connsiteY98" fmla="*/ 5138621 h 5143500"/>
              <a:gd name="connsiteX99" fmla="*/ 5666447 w 9144000"/>
              <a:gd name="connsiteY99" fmla="*/ 5141607 h 5143500"/>
              <a:gd name="connsiteX100" fmla="*/ 5631259 w 9144000"/>
              <a:gd name="connsiteY100" fmla="*/ 5143500 h 5143500"/>
              <a:gd name="connsiteX101" fmla="*/ 0 w 9144000"/>
              <a:gd name="connsiteY101"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9144000" h="5143500">
                <a:moveTo>
                  <a:pt x="0" y="0"/>
                </a:moveTo>
                <a:lnTo>
                  <a:pt x="9144000" y="0"/>
                </a:lnTo>
                <a:lnTo>
                  <a:pt x="9144000" y="4345781"/>
                </a:lnTo>
                <a:lnTo>
                  <a:pt x="9143998" y="4345781"/>
                </a:lnTo>
                <a:lnTo>
                  <a:pt x="9143998" y="4344285"/>
                </a:lnTo>
                <a:lnTo>
                  <a:pt x="9095210" y="4326932"/>
                </a:lnTo>
                <a:lnTo>
                  <a:pt x="9047139" y="4310686"/>
                </a:lnTo>
                <a:lnTo>
                  <a:pt x="8999773" y="4295530"/>
                </a:lnTo>
                <a:lnTo>
                  <a:pt x="8953098" y="4281446"/>
                </a:lnTo>
                <a:lnTo>
                  <a:pt x="8907100" y="4268415"/>
                </a:lnTo>
                <a:lnTo>
                  <a:pt x="8861767" y="4256419"/>
                </a:lnTo>
                <a:lnTo>
                  <a:pt x="8817087" y="4245439"/>
                </a:lnTo>
                <a:lnTo>
                  <a:pt x="8773046" y="4235458"/>
                </a:lnTo>
                <a:lnTo>
                  <a:pt x="8729631" y="4226457"/>
                </a:lnTo>
                <a:lnTo>
                  <a:pt x="8686828" y="4218418"/>
                </a:lnTo>
                <a:lnTo>
                  <a:pt x="8644625" y="4211323"/>
                </a:lnTo>
                <a:lnTo>
                  <a:pt x="8603009" y="4205153"/>
                </a:lnTo>
                <a:lnTo>
                  <a:pt x="8582418" y="4202409"/>
                </a:lnTo>
                <a:lnTo>
                  <a:pt x="8561967" y="4199890"/>
                </a:lnTo>
                <a:lnTo>
                  <a:pt x="8541658" y="4197593"/>
                </a:lnTo>
                <a:lnTo>
                  <a:pt x="8521486" y="4195515"/>
                </a:lnTo>
                <a:lnTo>
                  <a:pt x="8501452" y="4193655"/>
                </a:lnTo>
                <a:lnTo>
                  <a:pt x="8481553" y="4192012"/>
                </a:lnTo>
                <a:lnTo>
                  <a:pt x="8461787" y="4190580"/>
                </a:lnTo>
                <a:lnTo>
                  <a:pt x="8442153" y="4189360"/>
                </a:lnTo>
                <a:lnTo>
                  <a:pt x="8422651" y="4188347"/>
                </a:lnTo>
                <a:lnTo>
                  <a:pt x="8403276" y="4187542"/>
                </a:lnTo>
                <a:lnTo>
                  <a:pt x="8384030" y="4186940"/>
                </a:lnTo>
                <a:lnTo>
                  <a:pt x="8364908" y="4186539"/>
                </a:lnTo>
                <a:lnTo>
                  <a:pt x="8345911" y="4186339"/>
                </a:lnTo>
                <a:lnTo>
                  <a:pt x="8327035" y="4186335"/>
                </a:lnTo>
                <a:lnTo>
                  <a:pt x="8308281" y="4186526"/>
                </a:lnTo>
                <a:lnTo>
                  <a:pt x="8289645" y="4186909"/>
                </a:lnTo>
                <a:lnTo>
                  <a:pt x="8271127" y="4187483"/>
                </a:lnTo>
                <a:lnTo>
                  <a:pt x="8252724" y="4188245"/>
                </a:lnTo>
                <a:lnTo>
                  <a:pt x="8234436" y="4189192"/>
                </a:lnTo>
                <a:lnTo>
                  <a:pt x="8216260" y="4190323"/>
                </a:lnTo>
                <a:lnTo>
                  <a:pt x="8198195" y="4191634"/>
                </a:lnTo>
                <a:lnTo>
                  <a:pt x="8180239" y="4193124"/>
                </a:lnTo>
                <a:lnTo>
                  <a:pt x="8162391" y="4194791"/>
                </a:lnTo>
                <a:lnTo>
                  <a:pt x="8144649" y="4196632"/>
                </a:lnTo>
                <a:lnTo>
                  <a:pt x="8127011" y="4198645"/>
                </a:lnTo>
                <a:lnTo>
                  <a:pt x="8109476" y="4200828"/>
                </a:lnTo>
                <a:lnTo>
                  <a:pt x="8092042" y="4203178"/>
                </a:lnTo>
                <a:lnTo>
                  <a:pt x="8074708" y="4205694"/>
                </a:lnTo>
                <a:lnTo>
                  <a:pt x="8057472" y="4208371"/>
                </a:lnTo>
                <a:lnTo>
                  <a:pt x="8040331" y="4211210"/>
                </a:lnTo>
                <a:lnTo>
                  <a:pt x="8006332" y="4217359"/>
                </a:lnTo>
                <a:lnTo>
                  <a:pt x="7972699" y="4224123"/>
                </a:lnTo>
                <a:lnTo>
                  <a:pt x="7922906" y="4235381"/>
                </a:lnTo>
                <a:lnTo>
                  <a:pt x="7890129" y="4243601"/>
                </a:lnTo>
                <a:lnTo>
                  <a:pt x="7857671" y="4252372"/>
                </a:lnTo>
                <a:lnTo>
                  <a:pt x="7825521" y="4261676"/>
                </a:lnTo>
                <a:lnTo>
                  <a:pt x="7793663" y="4271493"/>
                </a:lnTo>
                <a:lnTo>
                  <a:pt x="7762087" y="4281806"/>
                </a:lnTo>
                <a:lnTo>
                  <a:pt x="7730778" y="4292598"/>
                </a:lnTo>
                <a:lnTo>
                  <a:pt x="7699724" y="4303848"/>
                </a:lnTo>
                <a:lnTo>
                  <a:pt x="7668911" y="4315539"/>
                </a:lnTo>
                <a:lnTo>
                  <a:pt x="7638326" y="4327653"/>
                </a:lnTo>
                <a:lnTo>
                  <a:pt x="7607958" y="4340171"/>
                </a:lnTo>
                <a:lnTo>
                  <a:pt x="7577791" y="4353075"/>
                </a:lnTo>
                <a:lnTo>
                  <a:pt x="7547814" y="4366348"/>
                </a:lnTo>
                <a:lnTo>
                  <a:pt x="7518014" y="4379970"/>
                </a:lnTo>
                <a:lnTo>
                  <a:pt x="7473615" y="4401018"/>
                </a:lnTo>
                <a:lnTo>
                  <a:pt x="7429540" y="4422750"/>
                </a:lnTo>
                <a:lnTo>
                  <a:pt x="7385744" y="4445105"/>
                </a:lnTo>
                <a:lnTo>
                  <a:pt x="7342185" y="4468020"/>
                </a:lnTo>
                <a:lnTo>
                  <a:pt x="7284394" y="4499338"/>
                </a:lnTo>
                <a:lnTo>
                  <a:pt x="7198121" y="4547659"/>
                </a:lnTo>
                <a:lnTo>
                  <a:pt x="6982454" y="4672511"/>
                </a:lnTo>
                <a:lnTo>
                  <a:pt x="6821831" y="4764264"/>
                </a:lnTo>
                <a:lnTo>
                  <a:pt x="6747456" y="4805079"/>
                </a:lnTo>
                <a:lnTo>
                  <a:pt x="6687147" y="4837057"/>
                </a:lnTo>
                <a:lnTo>
                  <a:pt x="6641376" y="4860551"/>
                </a:lnTo>
                <a:lnTo>
                  <a:pt x="6595092" y="4883557"/>
                </a:lnTo>
                <a:lnTo>
                  <a:pt x="6548252" y="4906012"/>
                </a:lnTo>
                <a:lnTo>
                  <a:pt x="6500812" y="4927857"/>
                </a:lnTo>
                <a:lnTo>
                  <a:pt x="6468830" y="4942049"/>
                </a:lnTo>
                <a:lnTo>
                  <a:pt x="6436549" y="4955925"/>
                </a:lnTo>
                <a:lnTo>
                  <a:pt x="6403956" y="4969464"/>
                </a:lnTo>
                <a:lnTo>
                  <a:pt x="6371038" y="4982650"/>
                </a:lnTo>
                <a:lnTo>
                  <a:pt x="6337781" y="4995463"/>
                </a:lnTo>
                <a:lnTo>
                  <a:pt x="6304173" y="5007886"/>
                </a:lnTo>
                <a:lnTo>
                  <a:pt x="6270200" y="5019900"/>
                </a:lnTo>
                <a:lnTo>
                  <a:pt x="6235850" y="5031487"/>
                </a:lnTo>
                <a:lnTo>
                  <a:pt x="6201110" y="5042628"/>
                </a:lnTo>
                <a:lnTo>
                  <a:pt x="6165966" y="5053306"/>
                </a:lnTo>
                <a:lnTo>
                  <a:pt x="6130405" y="5063502"/>
                </a:lnTo>
                <a:lnTo>
                  <a:pt x="6094415" y="5073197"/>
                </a:lnTo>
                <a:lnTo>
                  <a:pt x="6057982" y="5082374"/>
                </a:lnTo>
                <a:lnTo>
                  <a:pt x="6021094" y="5091015"/>
                </a:lnTo>
                <a:lnTo>
                  <a:pt x="5983737" y="5099100"/>
                </a:lnTo>
                <a:lnTo>
                  <a:pt x="5945899" y="5106612"/>
                </a:lnTo>
                <a:lnTo>
                  <a:pt x="5907565" y="5113533"/>
                </a:lnTo>
                <a:lnTo>
                  <a:pt x="5868724" y="5119842"/>
                </a:lnTo>
                <a:lnTo>
                  <a:pt x="5829363" y="5125525"/>
                </a:lnTo>
                <a:lnTo>
                  <a:pt x="5789467" y="5130561"/>
                </a:lnTo>
                <a:lnTo>
                  <a:pt x="5749025" y="5134932"/>
                </a:lnTo>
                <a:lnTo>
                  <a:pt x="5708022" y="5138621"/>
                </a:lnTo>
                <a:lnTo>
                  <a:pt x="5666447" y="5141607"/>
                </a:lnTo>
                <a:lnTo>
                  <a:pt x="5631259" y="5143500"/>
                </a:lnTo>
                <a:lnTo>
                  <a:pt x="0" y="5143500"/>
                </a:lnTo>
                <a:close/>
              </a:path>
            </a:pathLst>
          </a:custGeom>
          <a:solidFill>
            <a:schemeClr val="accent6"/>
          </a:solidFill>
          <a:ln>
            <a:noFill/>
          </a:ln>
        </p:spPr>
        <p:txBody>
          <a:bodyPr wrap="square" anchor="b">
            <a:noAutofit/>
          </a:bodyPr>
          <a:lstStyle>
            <a:lvl1pPr marL="0" indent="0" algn="ctr">
              <a:buNone/>
              <a:defRPr sz="2183" b="0">
                <a:solidFill>
                  <a:schemeClr val="accent1"/>
                </a:solidFill>
              </a:defRPr>
            </a:lvl1pPr>
          </a:lstStyle>
          <a:p>
            <a:r>
              <a:rPr lang="en-GB" dirty="0"/>
              <a:t>   </a:t>
            </a:r>
          </a:p>
        </p:txBody>
      </p:sp>
      <p:sp>
        <p:nvSpPr>
          <p:cNvPr id="3" name="Text Placeholder 2">
            <a:extLst>
              <a:ext uri="{FF2B5EF4-FFF2-40B4-BE49-F238E27FC236}">
                <a16:creationId xmlns:a16="http://schemas.microsoft.com/office/drawing/2014/main" id="{3A043140-9E20-47E5-ADE6-D31C09457807}"/>
              </a:ext>
            </a:extLst>
          </p:cNvPr>
          <p:cNvSpPr>
            <a:spLocks noGrp="1"/>
          </p:cNvSpPr>
          <p:nvPr>
            <p:ph type="body" sz="quarter" idx="15"/>
          </p:nvPr>
        </p:nvSpPr>
        <p:spPr>
          <a:xfrm>
            <a:off x="431800" y="1416001"/>
            <a:ext cx="7391400" cy="328295"/>
          </a:xfrm>
        </p:spPr>
        <p:txBody>
          <a:bodyPr/>
          <a:lstStyle>
            <a:lvl1pPr>
              <a:defRPr sz="2133" b="0">
                <a:solidFill>
                  <a:schemeClr val="tx1"/>
                </a:solidFill>
              </a:defRPr>
            </a:lvl1pPr>
            <a:lvl2pPr>
              <a:defRPr sz="1940"/>
            </a:lvl2pPr>
            <a:lvl3pPr marL="0" indent="0">
              <a:buNone/>
              <a:defRPr sz="1940"/>
            </a:lvl3pPr>
            <a:lvl4pPr>
              <a:defRPr sz="1940"/>
            </a:lvl4pPr>
            <a:lvl5pPr>
              <a:defRPr sz="1940"/>
            </a:lvl5pPr>
          </a:lstStyle>
          <a:p>
            <a:pPr lvl="0"/>
            <a:r>
              <a:rPr lang="en-US"/>
              <a:t>Edit Master text styles</a:t>
            </a:r>
          </a:p>
        </p:txBody>
      </p:sp>
      <p:sp>
        <p:nvSpPr>
          <p:cNvPr id="6" name="Text Placeholder 2">
            <a:extLst>
              <a:ext uri="{FF2B5EF4-FFF2-40B4-BE49-F238E27FC236}">
                <a16:creationId xmlns:a16="http://schemas.microsoft.com/office/drawing/2014/main" id="{1825EDD5-C8D0-479D-8200-3E2F103CDD2A}"/>
              </a:ext>
            </a:extLst>
          </p:cNvPr>
          <p:cNvSpPr>
            <a:spLocks noGrp="1"/>
          </p:cNvSpPr>
          <p:nvPr>
            <p:ph type="body" sz="quarter" idx="16"/>
          </p:nvPr>
        </p:nvSpPr>
        <p:spPr>
          <a:xfrm>
            <a:off x="431800" y="1791735"/>
            <a:ext cx="7391400" cy="328295"/>
          </a:xfrm>
        </p:spPr>
        <p:txBody>
          <a:bodyPr/>
          <a:lstStyle>
            <a:lvl1pPr>
              <a:defRPr sz="2133" b="0">
                <a:solidFill>
                  <a:schemeClr val="tx1"/>
                </a:solidFill>
              </a:defRPr>
            </a:lvl1pPr>
            <a:lvl2pPr>
              <a:defRPr sz="1940"/>
            </a:lvl2pPr>
            <a:lvl3pPr marL="0" indent="0">
              <a:buNone/>
              <a:defRPr sz="1940"/>
            </a:lvl3pPr>
            <a:lvl4pPr>
              <a:defRPr sz="1940"/>
            </a:lvl4pPr>
            <a:lvl5pPr>
              <a:defRPr sz="1940"/>
            </a:lvl5pPr>
          </a:lstStyle>
          <a:p>
            <a:pPr lvl="0"/>
            <a:r>
              <a:rPr lang="en-US"/>
              <a:t>Edit Master text styles</a:t>
            </a:r>
          </a:p>
        </p:txBody>
      </p:sp>
      <p:sp>
        <p:nvSpPr>
          <p:cNvPr id="9" name="Round Diagonal Corner Rectangle 4">
            <a:extLst>
              <a:ext uri="{FF2B5EF4-FFF2-40B4-BE49-F238E27FC236}">
                <a16:creationId xmlns:a16="http://schemas.microsoft.com/office/drawing/2014/main" id="{98FBF951-2FE8-4B4E-8C56-DDECA1E6F8E1}"/>
              </a:ext>
            </a:extLst>
          </p:cNvPr>
          <p:cNvSpPr/>
          <p:nvPr userDrawn="1"/>
        </p:nvSpPr>
        <p:spPr>
          <a:xfrm>
            <a:off x="12514257" y="-2970"/>
            <a:ext cx="2576459" cy="4130221"/>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48000" tIns="48000" rIns="48000" bIns="48000" rtlCol="0" anchor="t" anchorCtr="0">
            <a:spAutoFit/>
          </a:bodyPr>
          <a:lstStyle/>
          <a:p>
            <a:pPr>
              <a:spcAft>
                <a:spcPts val="136"/>
              </a:spcAft>
            </a:pPr>
            <a:r>
              <a:rPr lang="en-GB" sz="849" b="1" noProof="0" dirty="0">
                <a:solidFill>
                  <a:schemeClr val="bg1">
                    <a:lumMod val="50000"/>
                  </a:schemeClr>
                </a:solidFill>
              </a:rPr>
              <a:t>Image placeholders</a:t>
            </a:r>
          </a:p>
          <a:p>
            <a:pPr marL="0" lvl="1" indent="0">
              <a:spcAft>
                <a:spcPts val="132"/>
              </a:spcAft>
            </a:pPr>
            <a:r>
              <a:rPr lang="en-GB" sz="849" noProof="0" dirty="0">
                <a:solidFill>
                  <a:schemeClr val="bg1">
                    <a:lumMod val="50000"/>
                  </a:schemeClr>
                </a:solidFill>
              </a:rPr>
              <a:t>This layout is set with a picture placeholder. The front cover image should always be in the cut out style or a plain yellow background</a:t>
            </a:r>
          </a:p>
          <a:p>
            <a:pPr marL="0" lvl="1" indent="0">
              <a:spcAft>
                <a:spcPts val="132"/>
              </a:spcAft>
            </a:pPr>
            <a:r>
              <a:rPr lang="en-GB" sz="849" b="1" noProof="0" dirty="0">
                <a:solidFill>
                  <a:schemeClr val="bg1">
                    <a:lumMod val="50000"/>
                  </a:schemeClr>
                </a:solidFill>
              </a:rPr>
              <a:t>Change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Click on the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‘delete’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Go to the Image Library</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image and ‘insert’</a:t>
            </a:r>
          </a:p>
          <a:p>
            <a:pPr marL="0" lvl="2" indent="0">
              <a:spcAft>
                <a:spcPts val="132"/>
              </a:spcAft>
              <a:buFontTx/>
              <a:buNone/>
            </a:pPr>
            <a:r>
              <a:rPr lang="en-GB" sz="849" noProof="0" dirty="0">
                <a:solidFill>
                  <a:schemeClr val="bg1">
                    <a:lumMod val="50000"/>
                  </a:schemeClr>
                </a:solidFill>
              </a:rPr>
              <a:t>When you have reset the slide the image may need readjusting</a:t>
            </a:r>
          </a:p>
          <a:p>
            <a:pPr marL="0" lvl="1" indent="0">
              <a:spcAft>
                <a:spcPts val="132"/>
              </a:spcAft>
            </a:pPr>
            <a:r>
              <a:rPr lang="en-GB" sz="849" b="1" noProof="0" dirty="0">
                <a:solidFill>
                  <a:schemeClr val="bg1">
                    <a:lumMod val="50000"/>
                  </a:schemeClr>
                </a:solidFill>
              </a:rPr>
              <a:t>Insert image</a:t>
            </a:r>
          </a:p>
          <a:p>
            <a:pPr marL="0" lvl="1" indent="0">
              <a:spcAft>
                <a:spcPts val="132"/>
              </a:spcAft>
            </a:pPr>
            <a:r>
              <a:rPr lang="en-GB" sz="849" noProof="0" dirty="0">
                <a:solidFill>
                  <a:schemeClr val="bg1">
                    <a:lumMod val="50000"/>
                  </a:schemeClr>
                </a:solidFill>
              </a:rPr>
              <a:t>To insert an image click on the ‘picture placeholder icon’, navigate to the file and insert.</a:t>
            </a:r>
          </a:p>
          <a:p>
            <a:pPr>
              <a:spcAft>
                <a:spcPts val="132"/>
              </a:spcAft>
            </a:pPr>
            <a:r>
              <a:rPr lang="en-GB" sz="849" b="1" noProof="0" dirty="0">
                <a:solidFill>
                  <a:schemeClr val="bg1">
                    <a:lumMod val="50000"/>
                  </a:schemeClr>
                </a:solidFill>
              </a:rPr>
              <a:t>Crop image</a:t>
            </a:r>
          </a:p>
          <a:p>
            <a:pPr marL="0" lvl="1" indent="0">
              <a:spcAft>
                <a:spcPts val="132"/>
              </a:spcAft>
            </a:pPr>
            <a:r>
              <a:rPr lang="en-GB" sz="849" noProof="0" dirty="0">
                <a:solidFill>
                  <a:schemeClr val="bg1">
                    <a:lumMod val="50000"/>
                  </a:schemeClr>
                </a:solidFill>
              </a:rPr>
              <a:t>When the image is inserted it may not automatically show the part of the image you want. To change what is shown:</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the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Go to ‘Format’ tab</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‘Crop’</a:t>
            </a:r>
          </a:p>
          <a:p>
            <a:pPr marL="0" indent="0">
              <a:spcAft>
                <a:spcPts val="136"/>
              </a:spcAft>
              <a:buFont typeface="Arial" pitchFamily="34" charset="0"/>
              <a:buNone/>
            </a:pPr>
            <a:r>
              <a:rPr lang="en-GB" sz="849" b="1" noProof="0" dirty="0">
                <a:solidFill>
                  <a:schemeClr val="bg1">
                    <a:lumMod val="50000"/>
                  </a:schemeClr>
                </a:solidFill>
              </a:rPr>
              <a:t>Image library</a:t>
            </a:r>
          </a:p>
          <a:p>
            <a:pPr marL="0" indent="0" algn="l" defTabSz="316779" rtl="0" fontAlgn="base">
              <a:spcBef>
                <a:spcPct val="0"/>
              </a:spcBef>
              <a:spcAft>
                <a:spcPts val="136"/>
              </a:spcAft>
              <a:buFont typeface="Arial" pitchFamily="34" charset="0"/>
              <a:buNone/>
            </a:pPr>
            <a:r>
              <a:rPr lang="en-GB" sz="849" kern="1200" noProof="0" dirty="0">
                <a:solidFill>
                  <a:schemeClr val="bg1">
                    <a:lumMod val="50000"/>
                  </a:schemeClr>
                </a:solidFill>
                <a:latin typeface="+mn-lt"/>
                <a:ea typeface="+mn-ea"/>
                <a:cs typeface="+mn-cs"/>
              </a:rPr>
              <a:t>To access the image library, please log into</a:t>
            </a:r>
          </a:p>
          <a:p>
            <a:pPr marL="0" indent="0" algn="l" defTabSz="316779" rtl="0" fontAlgn="base">
              <a:spcBef>
                <a:spcPct val="0"/>
              </a:spcBef>
              <a:spcAft>
                <a:spcPts val="136"/>
              </a:spcAft>
              <a:buFont typeface="Arial" pitchFamily="34" charset="0"/>
              <a:buNone/>
            </a:pPr>
            <a:endParaRPr lang="en-GB" sz="849" kern="1200" noProof="0" dirty="0">
              <a:solidFill>
                <a:schemeClr val="bg1">
                  <a:lumMod val="50000"/>
                </a:schemeClr>
              </a:solidFill>
              <a:latin typeface="+mn-lt"/>
              <a:ea typeface="+mn-ea"/>
              <a:cs typeface="+mn-cs"/>
            </a:endParaRPr>
          </a:p>
          <a:p>
            <a:pPr>
              <a:spcAft>
                <a:spcPts val="136"/>
              </a:spcAft>
            </a:pPr>
            <a:endParaRPr lang="en-GB" sz="849" kern="1200" noProof="0" dirty="0">
              <a:solidFill>
                <a:schemeClr val="bg1">
                  <a:lumMod val="50000"/>
                </a:schemeClr>
              </a:solidFill>
              <a:latin typeface="+mn-lt"/>
              <a:ea typeface="+mn-ea"/>
              <a:cs typeface="+mn-cs"/>
            </a:endParaRPr>
          </a:p>
          <a:p>
            <a:pPr>
              <a:spcAft>
                <a:spcPts val="136"/>
              </a:spcAft>
            </a:pPr>
            <a:r>
              <a:rPr lang="en-GB" sz="849" kern="1200" noProof="0" dirty="0">
                <a:solidFill>
                  <a:schemeClr val="bg1">
                    <a:lumMod val="50000"/>
                  </a:schemeClr>
                </a:solidFill>
                <a:latin typeface="+mn-lt"/>
                <a:ea typeface="+mn-ea"/>
                <a:cs typeface="+mn-cs"/>
              </a:rPr>
              <a:t>When you have placed your image you may need to change the colour of the text so it can be seen against the image. This can be changed to dark grey or white.</a:t>
            </a:r>
          </a:p>
        </p:txBody>
      </p:sp>
      <p:sp>
        <p:nvSpPr>
          <p:cNvPr id="7" name="Rectangle 6">
            <a:hlinkClick r:id="rId2"/>
            <a:extLst>
              <a:ext uri="{FF2B5EF4-FFF2-40B4-BE49-F238E27FC236}">
                <a16:creationId xmlns:a16="http://schemas.microsoft.com/office/drawing/2014/main" id="{0A0E5D64-357E-499F-BEC7-89044AF12844}"/>
              </a:ext>
            </a:extLst>
          </p:cNvPr>
          <p:cNvSpPr/>
          <p:nvPr userDrawn="1"/>
        </p:nvSpPr>
        <p:spPr>
          <a:xfrm>
            <a:off x="12558954" y="3394312"/>
            <a:ext cx="2336116" cy="130677"/>
          </a:xfrm>
          <a:prstGeom prst="rect">
            <a:avLst/>
          </a:prstGeom>
          <a:noFill/>
        </p:spPr>
        <p:txBody>
          <a:bodyPr wrap="square" lIns="0" tIns="0" rIns="0" bIns="0" rtlCol="0" anchor="ctr">
            <a:spAutoFit/>
          </a:bodyPr>
          <a:lstStyle/>
          <a:p>
            <a:r>
              <a:rPr lang="en-GB" sz="849" dirty="0">
                <a:cs typeface="Arial" panose="020B0604020202020204" pitchFamily="34" charset="0"/>
              </a:rPr>
              <a:t>https://nationalgrid.onbrandcloud.com/login/</a:t>
            </a:r>
          </a:p>
        </p:txBody>
      </p:sp>
      <p:pic>
        <p:nvPicPr>
          <p:cNvPr id="13" name="Picture 12">
            <a:extLst>
              <a:ext uri="{FF2B5EF4-FFF2-40B4-BE49-F238E27FC236}">
                <a16:creationId xmlns:a16="http://schemas.microsoft.com/office/drawing/2014/main" id="{DC0E0B6B-9082-4BDB-A555-BA6DEB512DD5}"/>
              </a:ext>
            </a:extLst>
          </p:cNvPr>
          <p:cNvPicPr>
            <a:picLocks noChangeAspect="1"/>
          </p:cNvPicPr>
          <p:nvPr userDrawn="1"/>
        </p:nvPicPr>
        <p:blipFill>
          <a:blip r:embed="rId3"/>
          <a:stretch>
            <a:fillRect/>
          </a:stretch>
        </p:blipFill>
        <p:spPr>
          <a:xfrm>
            <a:off x="9965223" y="6237768"/>
            <a:ext cx="1794176" cy="268024"/>
          </a:xfrm>
          <a:prstGeom prst="rect">
            <a:avLst/>
          </a:prstGeom>
        </p:spPr>
      </p:pic>
      <p:sp>
        <p:nvSpPr>
          <p:cNvPr id="4" name="Title 3">
            <a:extLst>
              <a:ext uri="{FF2B5EF4-FFF2-40B4-BE49-F238E27FC236}">
                <a16:creationId xmlns:a16="http://schemas.microsoft.com/office/drawing/2014/main" id="{85FE02F7-EA91-42A2-AC0B-ADF0B456DEC6}"/>
              </a:ext>
            </a:extLst>
          </p:cNvPr>
          <p:cNvSpPr>
            <a:spLocks noGrp="1"/>
          </p:cNvSpPr>
          <p:nvPr>
            <p:ph type="title"/>
          </p:nvPr>
        </p:nvSpPr>
        <p:spPr/>
        <p:txBody>
          <a:bodyPr/>
          <a:lstStyle>
            <a:lvl1pPr>
              <a:defRPr>
                <a:solidFill>
                  <a:schemeClr val="tx1"/>
                </a:solidFill>
              </a:defRPr>
            </a:lvl1pPr>
          </a:lstStyle>
          <a:p>
            <a:r>
              <a:rPr lang="en-US"/>
              <a:t>Click to edit Master title style</a:t>
            </a:r>
            <a:endParaRPr lang="en-GB"/>
          </a:p>
        </p:txBody>
      </p:sp>
    </p:spTree>
    <p:extLst>
      <p:ext uri="{BB962C8B-B14F-4D97-AF65-F5344CB8AC3E}">
        <p14:creationId xmlns:p14="http://schemas.microsoft.com/office/powerpoint/2010/main" val="1257073299"/>
      </p:ext>
    </p:extLst>
  </p:cSld>
  <p:clrMapOvr>
    <a:masterClrMapping/>
  </p:clrMapOvr>
  <p:extLst>
    <p:ext uri="{DCECCB84-F9BA-43D5-87BE-67443E8EF086}">
      <p15:sldGuideLst xmlns:p15="http://schemas.microsoft.com/office/powerpoint/2012/main"/>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userDrawn="1">
  <p:cSld name="Key message left">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CD4D86A5-6CC8-471F-8BD3-04C9F0CDCDD9}"/>
              </a:ext>
            </a:extLst>
          </p:cNvPr>
          <p:cNvSpPr>
            <a:spLocks noGrp="1"/>
          </p:cNvSpPr>
          <p:nvPr>
            <p:ph type="pic" sz="quarter" idx="16" hasCustomPrompt="1"/>
          </p:nvPr>
        </p:nvSpPr>
        <p:spPr>
          <a:xfrm>
            <a:off x="2706879" y="0"/>
            <a:ext cx="9485121" cy="6857037"/>
          </a:xfrm>
          <a:custGeom>
            <a:avLst/>
            <a:gdLst>
              <a:gd name="connsiteX0" fmla="*/ 925004 w 7113841"/>
              <a:gd name="connsiteY0" fmla="*/ 0 h 5142778"/>
              <a:gd name="connsiteX1" fmla="*/ 7113841 w 7113841"/>
              <a:gd name="connsiteY1" fmla="*/ 0 h 5142778"/>
              <a:gd name="connsiteX2" fmla="*/ 7113841 w 7113841"/>
              <a:gd name="connsiteY2" fmla="*/ 4345781 h 5142778"/>
              <a:gd name="connsiteX3" fmla="*/ 7113839 w 7113841"/>
              <a:gd name="connsiteY3" fmla="*/ 4345781 h 5142778"/>
              <a:gd name="connsiteX4" fmla="*/ 7113839 w 7113841"/>
              <a:gd name="connsiteY4" fmla="*/ 4344165 h 5142778"/>
              <a:gd name="connsiteX5" fmla="*/ 7065051 w 7113841"/>
              <a:gd name="connsiteY5" fmla="*/ 4326824 h 5142778"/>
              <a:gd name="connsiteX6" fmla="*/ 7016980 w 7113841"/>
              <a:gd name="connsiteY6" fmla="*/ 4310591 h 5142778"/>
              <a:gd name="connsiteX7" fmla="*/ 6969613 w 7113841"/>
              <a:gd name="connsiteY7" fmla="*/ 4295447 h 5142778"/>
              <a:gd name="connsiteX8" fmla="*/ 6922939 w 7113841"/>
              <a:gd name="connsiteY8" fmla="*/ 4281374 h 5142778"/>
              <a:gd name="connsiteX9" fmla="*/ 6876941 w 7113841"/>
              <a:gd name="connsiteY9" fmla="*/ 4268353 h 5142778"/>
              <a:gd name="connsiteX10" fmla="*/ 6831609 w 7113841"/>
              <a:gd name="connsiteY10" fmla="*/ 4256365 h 5142778"/>
              <a:gd name="connsiteX11" fmla="*/ 6786928 w 7113841"/>
              <a:gd name="connsiteY11" fmla="*/ 4245394 h 5142778"/>
              <a:gd name="connsiteX12" fmla="*/ 6742887 w 7113841"/>
              <a:gd name="connsiteY12" fmla="*/ 4235421 h 5142778"/>
              <a:gd name="connsiteX13" fmla="*/ 6699472 w 7113841"/>
              <a:gd name="connsiteY13" fmla="*/ 4226427 h 5142778"/>
              <a:gd name="connsiteX14" fmla="*/ 6656669 w 7113841"/>
              <a:gd name="connsiteY14" fmla="*/ 4218394 h 5142778"/>
              <a:gd name="connsiteX15" fmla="*/ 6614465 w 7113841"/>
              <a:gd name="connsiteY15" fmla="*/ 4211304 h 5142778"/>
              <a:gd name="connsiteX16" fmla="*/ 6572851 w 7113841"/>
              <a:gd name="connsiteY16" fmla="*/ 4205138 h 5142778"/>
              <a:gd name="connsiteX17" fmla="*/ 6552259 w 7113841"/>
              <a:gd name="connsiteY17" fmla="*/ 4202397 h 5142778"/>
              <a:gd name="connsiteX18" fmla="*/ 6531808 w 7113841"/>
              <a:gd name="connsiteY18" fmla="*/ 4199880 h 5142778"/>
              <a:gd name="connsiteX19" fmla="*/ 6511499 w 7113841"/>
              <a:gd name="connsiteY19" fmla="*/ 4197584 h 5142778"/>
              <a:gd name="connsiteX20" fmla="*/ 6491327 w 7113841"/>
              <a:gd name="connsiteY20" fmla="*/ 4195509 h 5142778"/>
              <a:gd name="connsiteX21" fmla="*/ 6471293 w 7113841"/>
              <a:gd name="connsiteY21" fmla="*/ 4193650 h 5142778"/>
              <a:gd name="connsiteX22" fmla="*/ 6451393 w 7113841"/>
              <a:gd name="connsiteY22" fmla="*/ 4192007 h 5142778"/>
              <a:gd name="connsiteX23" fmla="*/ 6431629 w 7113841"/>
              <a:gd name="connsiteY23" fmla="*/ 4190577 h 5142778"/>
              <a:gd name="connsiteX24" fmla="*/ 6411994 w 7113841"/>
              <a:gd name="connsiteY24" fmla="*/ 4189358 h 5142778"/>
              <a:gd name="connsiteX25" fmla="*/ 6392492 w 7113841"/>
              <a:gd name="connsiteY25" fmla="*/ 4188346 h 5142778"/>
              <a:gd name="connsiteX26" fmla="*/ 6373117 w 7113841"/>
              <a:gd name="connsiteY26" fmla="*/ 4187541 h 5142778"/>
              <a:gd name="connsiteX27" fmla="*/ 6353871 w 7113841"/>
              <a:gd name="connsiteY27" fmla="*/ 4186940 h 5142778"/>
              <a:gd name="connsiteX28" fmla="*/ 6334749 w 7113841"/>
              <a:gd name="connsiteY28" fmla="*/ 4186540 h 5142778"/>
              <a:gd name="connsiteX29" fmla="*/ 6315752 w 7113841"/>
              <a:gd name="connsiteY29" fmla="*/ 4186339 h 5142778"/>
              <a:gd name="connsiteX30" fmla="*/ 6296876 w 7113841"/>
              <a:gd name="connsiteY30" fmla="*/ 4186336 h 5142778"/>
              <a:gd name="connsiteX31" fmla="*/ 6278122 w 7113841"/>
              <a:gd name="connsiteY31" fmla="*/ 4186526 h 5142778"/>
              <a:gd name="connsiteX32" fmla="*/ 6259485 w 7113841"/>
              <a:gd name="connsiteY32" fmla="*/ 4186909 h 5142778"/>
              <a:gd name="connsiteX33" fmla="*/ 6240968 w 7113841"/>
              <a:gd name="connsiteY33" fmla="*/ 4187483 h 5142778"/>
              <a:gd name="connsiteX34" fmla="*/ 6222565 w 7113841"/>
              <a:gd name="connsiteY34" fmla="*/ 4188243 h 5142778"/>
              <a:gd name="connsiteX35" fmla="*/ 6204277 w 7113841"/>
              <a:gd name="connsiteY35" fmla="*/ 4189190 h 5142778"/>
              <a:gd name="connsiteX36" fmla="*/ 6186101 w 7113841"/>
              <a:gd name="connsiteY36" fmla="*/ 4190320 h 5142778"/>
              <a:gd name="connsiteX37" fmla="*/ 6168036 w 7113841"/>
              <a:gd name="connsiteY37" fmla="*/ 4191630 h 5142778"/>
              <a:gd name="connsiteX38" fmla="*/ 6150080 w 7113841"/>
              <a:gd name="connsiteY38" fmla="*/ 4193119 h 5142778"/>
              <a:gd name="connsiteX39" fmla="*/ 6132232 w 7113841"/>
              <a:gd name="connsiteY39" fmla="*/ 4194785 h 5142778"/>
              <a:gd name="connsiteX40" fmla="*/ 6114490 w 7113841"/>
              <a:gd name="connsiteY40" fmla="*/ 4196625 h 5142778"/>
              <a:gd name="connsiteX41" fmla="*/ 6096852 w 7113841"/>
              <a:gd name="connsiteY41" fmla="*/ 4198636 h 5142778"/>
              <a:gd name="connsiteX42" fmla="*/ 6079317 w 7113841"/>
              <a:gd name="connsiteY42" fmla="*/ 4200817 h 5142778"/>
              <a:gd name="connsiteX43" fmla="*/ 6061883 w 7113841"/>
              <a:gd name="connsiteY43" fmla="*/ 4203166 h 5142778"/>
              <a:gd name="connsiteX44" fmla="*/ 6044549 w 7113841"/>
              <a:gd name="connsiteY44" fmla="*/ 4205679 h 5142778"/>
              <a:gd name="connsiteX45" fmla="*/ 6027313 w 7113841"/>
              <a:gd name="connsiteY45" fmla="*/ 4208355 h 5142778"/>
              <a:gd name="connsiteX46" fmla="*/ 6010172 w 7113841"/>
              <a:gd name="connsiteY46" fmla="*/ 4211191 h 5142778"/>
              <a:gd name="connsiteX47" fmla="*/ 5976173 w 7113841"/>
              <a:gd name="connsiteY47" fmla="*/ 4217335 h 5142778"/>
              <a:gd name="connsiteX48" fmla="*/ 5942540 w 7113841"/>
              <a:gd name="connsiteY48" fmla="*/ 4224094 h 5142778"/>
              <a:gd name="connsiteX49" fmla="*/ 5892747 w 7113841"/>
              <a:gd name="connsiteY49" fmla="*/ 4235344 h 5142778"/>
              <a:gd name="connsiteX50" fmla="*/ 5859970 w 7113841"/>
              <a:gd name="connsiteY50" fmla="*/ 4243558 h 5142778"/>
              <a:gd name="connsiteX51" fmla="*/ 5827512 w 7113841"/>
              <a:gd name="connsiteY51" fmla="*/ 4252322 h 5142778"/>
              <a:gd name="connsiteX52" fmla="*/ 5795362 w 7113841"/>
              <a:gd name="connsiteY52" fmla="*/ 4261618 h 5142778"/>
              <a:gd name="connsiteX53" fmla="*/ 5763504 w 7113841"/>
              <a:gd name="connsiteY53" fmla="*/ 4271428 h 5142778"/>
              <a:gd name="connsiteX54" fmla="*/ 5731928 w 7113841"/>
              <a:gd name="connsiteY54" fmla="*/ 4281734 h 5142778"/>
              <a:gd name="connsiteX55" fmla="*/ 5700619 w 7113841"/>
              <a:gd name="connsiteY55" fmla="*/ 4292517 h 5142778"/>
              <a:gd name="connsiteX56" fmla="*/ 5669565 w 7113841"/>
              <a:gd name="connsiteY56" fmla="*/ 4303758 h 5142778"/>
              <a:gd name="connsiteX57" fmla="*/ 5638752 w 7113841"/>
              <a:gd name="connsiteY57" fmla="*/ 4315440 h 5142778"/>
              <a:gd name="connsiteX58" fmla="*/ 5608167 w 7113841"/>
              <a:gd name="connsiteY58" fmla="*/ 4327545 h 5142778"/>
              <a:gd name="connsiteX59" fmla="*/ 5577799 w 7113841"/>
              <a:gd name="connsiteY59" fmla="*/ 4340054 h 5142778"/>
              <a:gd name="connsiteX60" fmla="*/ 5547632 w 7113841"/>
              <a:gd name="connsiteY60" fmla="*/ 4352948 h 5142778"/>
              <a:gd name="connsiteX61" fmla="*/ 5517655 w 7113841"/>
              <a:gd name="connsiteY61" fmla="*/ 4366210 h 5142778"/>
              <a:gd name="connsiteX62" fmla="*/ 5487855 w 7113841"/>
              <a:gd name="connsiteY62" fmla="*/ 4379822 h 5142778"/>
              <a:gd name="connsiteX63" fmla="*/ 5443456 w 7113841"/>
              <a:gd name="connsiteY63" fmla="*/ 4400854 h 5142778"/>
              <a:gd name="connsiteX64" fmla="*/ 5399381 w 7113841"/>
              <a:gd name="connsiteY64" fmla="*/ 4422570 h 5142778"/>
              <a:gd name="connsiteX65" fmla="*/ 5355585 w 7113841"/>
              <a:gd name="connsiteY65" fmla="*/ 4444908 h 5142778"/>
              <a:gd name="connsiteX66" fmla="*/ 5312025 w 7113841"/>
              <a:gd name="connsiteY66" fmla="*/ 4467805 h 5142778"/>
              <a:gd name="connsiteX67" fmla="*/ 5254235 w 7113841"/>
              <a:gd name="connsiteY67" fmla="*/ 4499099 h 5142778"/>
              <a:gd name="connsiteX68" fmla="*/ 5167962 w 7113841"/>
              <a:gd name="connsiteY68" fmla="*/ 4547383 h 5142778"/>
              <a:gd name="connsiteX69" fmla="*/ 4952295 w 7113841"/>
              <a:gd name="connsiteY69" fmla="*/ 4672140 h 5142778"/>
              <a:gd name="connsiteX70" fmla="*/ 4791671 w 7113841"/>
              <a:gd name="connsiteY70" fmla="*/ 4763822 h 5142778"/>
              <a:gd name="connsiteX71" fmla="*/ 4717297 w 7113841"/>
              <a:gd name="connsiteY71" fmla="*/ 4804607 h 5142778"/>
              <a:gd name="connsiteX72" fmla="*/ 4656988 w 7113841"/>
              <a:gd name="connsiteY72" fmla="*/ 4836560 h 5142778"/>
              <a:gd name="connsiteX73" fmla="*/ 4611217 w 7113841"/>
              <a:gd name="connsiteY73" fmla="*/ 4860036 h 5142778"/>
              <a:gd name="connsiteX74" fmla="*/ 4564933 w 7113841"/>
              <a:gd name="connsiteY74" fmla="*/ 4883024 h 5142778"/>
              <a:gd name="connsiteX75" fmla="*/ 4518093 w 7113841"/>
              <a:gd name="connsiteY75" fmla="*/ 4905462 h 5142778"/>
              <a:gd name="connsiteX76" fmla="*/ 4470653 w 7113841"/>
              <a:gd name="connsiteY76" fmla="*/ 4927290 h 5142778"/>
              <a:gd name="connsiteX77" fmla="*/ 4438671 w 7113841"/>
              <a:gd name="connsiteY77" fmla="*/ 4941472 h 5142778"/>
              <a:gd name="connsiteX78" fmla="*/ 4406390 w 7113841"/>
              <a:gd name="connsiteY78" fmla="*/ 4955337 h 5142778"/>
              <a:gd name="connsiteX79" fmla="*/ 4373797 w 7113841"/>
              <a:gd name="connsiteY79" fmla="*/ 4968866 h 5142778"/>
              <a:gd name="connsiteX80" fmla="*/ 4340879 w 7113841"/>
              <a:gd name="connsiteY80" fmla="*/ 4982041 h 5142778"/>
              <a:gd name="connsiteX81" fmla="*/ 4307622 w 7113841"/>
              <a:gd name="connsiteY81" fmla="*/ 4994845 h 5142778"/>
              <a:gd name="connsiteX82" fmla="*/ 4274014 w 7113841"/>
              <a:gd name="connsiteY82" fmla="*/ 5007258 h 5142778"/>
              <a:gd name="connsiteX83" fmla="*/ 4240041 w 7113841"/>
              <a:gd name="connsiteY83" fmla="*/ 5019263 h 5142778"/>
              <a:gd name="connsiteX84" fmla="*/ 4205691 w 7113841"/>
              <a:gd name="connsiteY84" fmla="*/ 5030841 h 5142778"/>
              <a:gd name="connsiteX85" fmla="*/ 4170950 w 7113841"/>
              <a:gd name="connsiteY85" fmla="*/ 5041974 h 5142778"/>
              <a:gd name="connsiteX86" fmla="*/ 4135806 w 7113841"/>
              <a:gd name="connsiteY86" fmla="*/ 5052643 h 5142778"/>
              <a:gd name="connsiteX87" fmla="*/ 4100246 w 7113841"/>
              <a:gd name="connsiteY87" fmla="*/ 5062831 h 5142778"/>
              <a:gd name="connsiteX88" fmla="*/ 4064256 w 7113841"/>
              <a:gd name="connsiteY88" fmla="*/ 5072519 h 5142778"/>
              <a:gd name="connsiteX89" fmla="*/ 4027823 w 7113841"/>
              <a:gd name="connsiteY89" fmla="*/ 5081689 h 5142778"/>
              <a:gd name="connsiteX90" fmla="*/ 3990935 w 7113841"/>
              <a:gd name="connsiteY90" fmla="*/ 5090323 h 5142778"/>
              <a:gd name="connsiteX91" fmla="*/ 3953578 w 7113841"/>
              <a:gd name="connsiteY91" fmla="*/ 5098402 h 5142778"/>
              <a:gd name="connsiteX92" fmla="*/ 3915739 w 7113841"/>
              <a:gd name="connsiteY92" fmla="*/ 5105908 h 5142778"/>
              <a:gd name="connsiteX93" fmla="*/ 3877406 w 7113841"/>
              <a:gd name="connsiteY93" fmla="*/ 5112824 h 5142778"/>
              <a:gd name="connsiteX94" fmla="*/ 3838565 w 7113841"/>
              <a:gd name="connsiteY94" fmla="*/ 5119129 h 5142778"/>
              <a:gd name="connsiteX95" fmla="*/ 3799203 w 7113841"/>
              <a:gd name="connsiteY95" fmla="*/ 5124807 h 5142778"/>
              <a:gd name="connsiteX96" fmla="*/ 3759308 w 7113841"/>
              <a:gd name="connsiteY96" fmla="*/ 5129839 h 5142778"/>
              <a:gd name="connsiteX97" fmla="*/ 3718865 w 7113841"/>
              <a:gd name="connsiteY97" fmla="*/ 5134207 h 5142778"/>
              <a:gd name="connsiteX98" fmla="*/ 3677863 w 7113841"/>
              <a:gd name="connsiteY98" fmla="*/ 5137893 h 5142778"/>
              <a:gd name="connsiteX99" fmla="*/ 3636288 w 7113841"/>
              <a:gd name="connsiteY99" fmla="*/ 5140877 h 5142778"/>
              <a:gd name="connsiteX100" fmla="*/ 3600919 w 7113841"/>
              <a:gd name="connsiteY100" fmla="*/ 5142778 h 5142778"/>
              <a:gd name="connsiteX101" fmla="*/ 0 w 7113841"/>
              <a:gd name="connsiteY101" fmla="*/ 5142778 h 5142778"/>
              <a:gd name="connsiteX102" fmla="*/ 36355 w 7113841"/>
              <a:gd name="connsiteY102" fmla="*/ 5078128 h 5142778"/>
              <a:gd name="connsiteX103" fmla="*/ 85405 w 7113841"/>
              <a:gd name="connsiteY103" fmla="*/ 4991843 h 5142778"/>
              <a:gd name="connsiteX104" fmla="*/ 164324 w 7113841"/>
              <a:gd name="connsiteY104" fmla="*/ 4854690 h 5142778"/>
              <a:gd name="connsiteX105" fmla="*/ 381230 w 7113841"/>
              <a:gd name="connsiteY105" fmla="*/ 4481186 h 5142778"/>
              <a:gd name="connsiteX106" fmla="*/ 439596 w 7113841"/>
              <a:gd name="connsiteY106" fmla="*/ 4379712 h 5142778"/>
              <a:gd name="connsiteX107" fmla="*/ 478157 w 7113841"/>
              <a:gd name="connsiteY107" fmla="*/ 4312042 h 5142778"/>
              <a:gd name="connsiteX108" fmla="*/ 516383 w 7113841"/>
              <a:gd name="connsiteY108" fmla="*/ 4244314 h 5142778"/>
              <a:gd name="connsiteX109" fmla="*/ 544803 w 7113841"/>
              <a:gd name="connsiteY109" fmla="*/ 4193459 h 5142778"/>
              <a:gd name="connsiteX110" fmla="*/ 572987 w 7113841"/>
              <a:gd name="connsiteY110" fmla="*/ 4142538 h 5142778"/>
              <a:gd name="connsiteX111" fmla="*/ 591636 w 7113841"/>
              <a:gd name="connsiteY111" fmla="*/ 4108547 h 5142778"/>
              <a:gd name="connsiteX112" fmla="*/ 610163 w 7113841"/>
              <a:gd name="connsiteY112" fmla="*/ 4074516 h 5142778"/>
              <a:gd name="connsiteX113" fmla="*/ 628565 w 7113841"/>
              <a:gd name="connsiteY113" fmla="*/ 4040440 h 5142778"/>
              <a:gd name="connsiteX114" fmla="*/ 646835 w 7113841"/>
              <a:gd name="connsiteY114" fmla="*/ 4006315 h 5142778"/>
              <a:gd name="connsiteX115" fmla="*/ 664966 w 7113841"/>
              <a:gd name="connsiteY115" fmla="*/ 3972137 h 5142778"/>
              <a:gd name="connsiteX116" fmla="*/ 682954 w 7113841"/>
              <a:gd name="connsiteY116" fmla="*/ 3937902 h 5142778"/>
              <a:gd name="connsiteX117" fmla="*/ 691892 w 7113841"/>
              <a:gd name="connsiteY117" fmla="*/ 3920762 h 5142778"/>
              <a:gd name="connsiteX118" fmla="*/ 700791 w 7113841"/>
              <a:gd name="connsiteY118" fmla="*/ 3903606 h 5142778"/>
              <a:gd name="connsiteX119" fmla="*/ 709652 w 7113841"/>
              <a:gd name="connsiteY119" fmla="*/ 3886433 h 5142778"/>
              <a:gd name="connsiteX120" fmla="*/ 718472 w 7113841"/>
              <a:gd name="connsiteY120" fmla="*/ 3869243 h 5142778"/>
              <a:gd name="connsiteX121" fmla="*/ 727252 w 7113841"/>
              <a:gd name="connsiteY121" fmla="*/ 3852035 h 5142778"/>
              <a:gd name="connsiteX122" fmla="*/ 735991 w 7113841"/>
              <a:gd name="connsiteY122" fmla="*/ 3834810 h 5142778"/>
              <a:gd name="connsiteX123" fmla="*/ 744687 w 7113841"/>
              <a:gd name="connsiteY123" fmla="*/ 3817565 h 5142778"/>
              <a:gd name="connsiteX124" fmla="*/ 753341 w 7113841"/>
              <a:gd name="connsiteY124" fmla="*/ 3800302 h 5142778"/>
              <a:gd name="connsiteX125" fmla="*/ 761951 w 7113841"/>
              <a:gd name="connsiteY125" fmla="*/ 3783019 h 5142778"/>
              <a:gd name="connsiteX126" fmla="*/ 770517 w 7113841"/>
              <a:gd name="connsiteY126" fmla="*/ 3765715 h 5142778"/>
              <a:gd name="connsiteX127" fmla="*/ 779038 w 7113841"/>
              <a:gd name="connsiteY127" fmla="*/ 3748391 h 5142778"/>
              <a:gd name="connsiteX128" fmla="*/ 787512 w 7113841"/>
              <a:gd name="connsiteY128" fmla="*/ 3731046 h 5142778"/>
              <a:gd name="connsiteX129" fmla="*/ 795941 w 7113841"/>
              <a:gd name="connsiteY129" fmla="*/ 3713678 h 5142778"/>
              <a:gd name="connsiteX130" fmla="*/ 804322 w 7113841"/>
              <a:gd name="connsiteY130" fmla="*/ 3696288 h 5142778"/>
              <a:gd name="connsiteX131" fmla="*/ 812655 w 7113841"/>
              <a:gd name="connsiteY131" fmla="*/ 3678875 h 5142778"/>
              <a:gd name="connsiteX132" fmla="*/ 820938 w 7113841"/>
              <a:gd name="connsiteY132" fmla="*/ 3661439 h 5142778"/>
              <a:gd name="connsiteX133" fmla="*/ 829172 w 7113841"/>
              <a:gd name="connsiteY133" fmla="*/ 3643979 h 5142778"/>
              <a:gd name="connsiteX134" fmla="*/ 837357 w 7113841"/>
              <a:gd name="connsiteY134" fmla="*/ 3626494 h 5142778"/>
              <a:gd name="connsiteX135" fmla="*/ 845490 w 7113841"/>
              <a:gd name="connsiteY135" fmla="*/ 3608984 h 5142778"/>
              <a:gd name="connsiteX136" fmla="*/ 853571 w 7113841"/>
              <a:gd name="connsiteY136" fmla="*/ 3591449 h 5142778"/>
              <a:gd name="connsiteX137" fmla="*/ 861599 w 7113841"/>
              <a:gd name="connsiteY137" fmla="*/ 3573886 h 5142778"/>
              <a:gd name="connsiteX138" fmla="*/ 869574 w 7113841"/>
              <a:gd name="connsiteY138" fmla="*/ 3556298 h 5142778"/>
              <a:gd name="connsiteX139" fmla="*/ 877495 w 7113841"/>
              <a:gd name="connsiteY139" fmla="*/ 3538682 h 5142778"/>
              <a:gd name="connsiteX140" fmla="*/ 885361 w 7113841"/>
              <a:gd name="connsiteY140" fmla="*/ 3521039 h 5142778"/>
              <a:gd name="connsiteX141" fmla="*/ 893171 w 7113841"/>
              <a:gd name="connsiteY141" fmla="*/ 3503367 h 5142778"/>
              <a:gd name="connsiteX142" fmla="*/ 900925 w 7113841"/>
              <a:gd name="connsiteY142" fmla="*/ 3485666 h 5142778"/>
              <a:gd name="connsiteX143" fmla="*/ 908622 w 7113841"/>
              <a:gd name="connsiteY143" fmla="*/ 3467936 h 5142778"/>
              <a:gd name="connsiteX144" fmla="*/ 916260 w 7113841"/>
              <a:gd name="connsiteY144" fmla="*/ 3450176 h 5142778"/>
              <a:gd name="connsiteX145" fmla="*/ 923841 w 7113841"/>
              <a:gd name="connsiteY145" fmla="*/ 3432385 h 5142778"/>
              <a:gd name="connsiteX146" fmla="*/ 931361 w 7113841"/>
              <a:gd name="connsiteY146" fmla="*/ 3414563 h 5142778"/>
              <a:gd name="connsiteX147" fmla="*/ 938822 w 7113841"/>
              <a:gd name="connsiteY147" fmla="*/ 3396710 h 5142778"/>
              <a:gd name="connsiteX148" fmla="*/ 946221 w 7113841"/>
              <a:gd name="connsiteY148" fmla="*/ 3378825 h 5142778"/>
              <a:gd name="connsiteX149" fmla="*/ 953559 w 7113841"/>
              <a:gd name="connsiteY149" fmla="*/ 3360907 h 5142778"/>
              <a:gd name="connsiteX150" fmla="*/ 960835 w 7113841"/>
              <a:gd name="connsiteY150" fmla="*/ 3342956 h 5142778"/>
              <a:gd name="connsiteX151" fmla="*/ 968048 w 7113841"/>
              <a:gd name="connsiteY151" fmla="*/ 3324971 h 5142778"/>
              <a:gd name="connsiteX152" fmla="*/ 975195 w 7113841"/>
              <a:gd name="connsiteY152" fmla="*/ 3306952 h 5142778"/>
              <a:gd name="connsiteX153" fmla="*/ 982280 w 7113841"/>
              <a:gd name="connsiteY153" fmla="*/ 3288898 h 5142778"/>
              <a:gd name="connsiteX154" fmla="*/ 989297 w 7113841"/>
              <a:gd name="connsiteY154" fmla="*/ 3270809 h 5142778"/>
              <a:gd name="connsiteX155" fmla="*/ 996250 w 7113841"/>
              <a:gd name="connsiteY155" fmla="*/ 3252684 h 5142778"/>
              <a:gd name="connsiteX156" fmla="*/ 1003136 w 7113841"/>
              <a:gd name="connsiteY156" fmla="*/ 3234522 h 5142778"/>
              <a:gd name="connsiteX157" fmla="*/ 1009953 w 7113841"/>
              <a:gd name="connsiteY157" fmla="*/ 3216324 h 5142778"/>
              <a:gd name="connsiteX158" fmla="*/ 1016702 w 7113841"/>
              <a:gd name="connsiteY158" fmla="*/ 3198088 h 5142778"/>
              <a:gd name="connsiteX159" fmla="*/ 1023381 w 7113841"/>
              <a:gd name="connsiteY159" fmla="*/ 3179814 h 5142778"/>
              <a:gd name="connsiteX160" fmla="*/ 1029991 w 7113841"/>
              <a:gd name="connsiteY160" fmla="*/ 3161502 h 5142778"/>
              <a:gd name="connsiteX161" fmla="*/ 1036530 w 7113841"/>
              <a:gd name="connsiteY161" fmla="*/ 3143151 h 5142778"/>
              <a:gd name="connsiteX162" fmla="*/ 1042998 w 7113841"/>
              <a:gd name="connsiteY162" fmla="*/ 3124759 h 5142778"/>
              <a:gd name="connsiteX163" fmla="*/ 1049393 w 7113841"/>
              <a:gd name="connsiteY163" fmla="*/ 3106328 h 5142778"/>
              <a:gd name="connsiteX164" fmla="*/ 1055715 w 7113841"/>
              <a:gd name="connsiteY164" fmla="*/ 3087856 h 5142778"/>
              <a:gd name="connsiteX165" fmla="*/ 1061964 w 7113841"/>
              <a:gd name="connsiteY165" fmla="*/ 3069343 h 5142778"/>
              <a:gd name="connsiteX166" fmla="*/ 1068138 w 7113841"/>
              <a:gd name="connsiteY166" fmla="*/ 3050788 h 5142778"/>
              <a:gd name="connsiteX167" fmla="*/ 1074237 w 7113841"/>
              <a:gd name="connsiteY167" fmla="*/ 3032191 h 5142778"/>
              <a:gd name="connsiteX168" fmla="*/ 1080260 w 7113841"/>
              <a:gd name="connsiteY168" fmla="*/ 3013551 h 5142778"/>
              <a:gd name="connsiteX169" fmla="*/ 1086206 w 7113841"/>
              <a:gd name="connsiteY169" fmla="*/ 2994867 h 5142778"/>
              <a:gd name="connsiteX170" fmla="*/ 1092075 w 7113841"/>
              <a:gd name="connsiteY170" fmla="*/ 2976140 h 5142778"/>
              <a:gd name="connsiteX171" fmla="*/ 1097865 w 7113841"/>
              <a:gd name="connsiteY171" fmla="*/ 2957368 h 5142778"/>
              <a:gd name="connsiteX172" fmla="*/ 1103577 w 7113841"/>
              <a:gd name="connsiteY172" fmla="*/ 2938551 h 5142778"/>
              <a:gd name="connsiteX173" fmla="*/ 1109208 w 7113841"/>
              <a:gd name="connsiteY173" fmla="*/ 2919688 h 5142778"/>
              <a:gd name="connsiteX174" fmla="*/ 1114759 w 7113841"/>
              <a:gd name="connsiteY174" fmla="*/ 2900780 h 5142778"/>
              <a:gd name="connsiteX175" fmla="*/ 1120228 w 7113841"/>
              <a:gd name="connsiteY175" fmla="*/ 2881825 h 5142778"/>
              <a:gd name="connsiteX176" fmla="*/ 1125617 w 7113841"/>
              <a:gd name="connsiteY176" fmla="*/ 2862822 h 5142778"/>
              <a:gd name="connsiteX177" fmla="*/ 1130921 w 7113841"/>
              <a:gd name="connsiteY177" fmla="*/ 2843773 h 5142778"/>
              <a:gd name="connsiteX178" fmla="*/ 1136143 w 7113841"/>
              <a:gd name="connsiteY178" fmla="*/ 2824674 h 5142778"/>
              <a:gd name="connsiteX179" fmla="*/ 1141280 w 7113841"/>
              <a:gd name="connsiteY179" fmla="*/ 2805527 h 5142778"/>
              <a:gd name="connsiteX180" fmla="*/ 1146332 w 7113841"/>
              <a:gd name="connsiteY180" fmla="*/ 2786331 h 5142778"/>
              <a:gd name="connsiteX181" fmla="*/ 1151298 w 7113841"/>
              <a:gd name="connsiteY181" fmla="*/ 2767085 h 5142778"/>
              <a:gd name="connsiteX182" fmla="*/ 1156178 w 7113841"/>
              <a:gd name="connsiteY182" fmla="*/ 2747788 h 5142778"/>
              <a:gd name="connsiteX183" fmla="*/ 1160971 w 7113841"/>
              <a:gd name="connsiteY183" fmla="*/ 2728441 h 5142778"/>
              <a:gd name="connsiteX184" fmla="*/ 1165675 w 7113841"/>
              <a:gd name="connsiteY184" fmla="*/ 2709042 h 5142778"/>
              <a:gd name="connsiteX185" fmla="*/ 1170290 w 7113841"/>
              <a:gd name="connsiteY185" fmla="*/ 2689591 h 5142778"/>
              <a:gd name="connsiteX186" fmla="*/ 1174816 w 7113841"/>
              <a:gd name="connsiteY186" fmla="*/ 2670087 h 5142778"/>
              <a:gd name="connsiteX187" fmla="*/ 1179252 w 7113841"/>
              <a:gd name="connsiteY187" fmla="*/ 2650531 h 5142778"/>
              <a:gd name="connsiteX188" fmla="*/ 1183597 w 7113841"/>
              <a:gd name="connsiteY188" fmla="*/ 2630921 h 5142778"/>
              <a:gd name="connsiteX189" fmla="*/ 1187850 w 7113841"/>
              <a:gd name="connsiteY189" fmla="*/ 2611257 h 5142778"/>
              <a:gd name="connsiteX190" fmla="*/ 1192010 w 7113841"/>
              <a:gd name="connsiteY190" fmla="*/ 2591538 h 5142778"/>
              <a:gd name="connsiteX191" fmla="*/ 1196077 w 7113841"/>
              <a:gd name="connsiteY191" fmla="*/ 2571764 h 5142778"/>
              <a:gd name="connsiteX192" fmla="*/ 1200049 w 7113841"/>
              <a:gd name="connsiteY192" fmla="*/ 2551934 h 5142778"/>
              <a:gd name="connsiteX193" fmla="*/ 1203927 w 7113841"/>
              <a:gd name="connsiteY193" fmla="*/ 2532048 h 5142778"/>
              <a:gd name="connsiteX194" fmla="*/ 1207710 w 7113841"/>
              <a:gd name="connsiteY194" fmla="*/ 2512105 h 5142778"/>
              <a:gd name="connsiteX195" fmla="*/ 1211395 w 7113841"/>
              <a:gd name="connsiteY195" fmla="*/ 2492104 h 5142778"/>
              <a:gd name="connsiteX196" fmla="*/ 1214985 w 7113841"/>
              <a:gd name="connsiteY196" fmla="*/ 2472046 h 5142778"/>
              <a:gd name="connsiteX197" fmla="*/ 1218476 w 7113841"/>
              <a:gd name="connsiteY197" fmla="*/ 2451929 h 5142778"/>
              <a:gd name="connsiteX198" fmla="*/ 1221868 w 7113841"/>
              <a:gd name="connsiteY198" fmla="*/ 2431753 h 5142778"/>
              <a:gd name="connsiteX199" fmla="*/ 1225161 w 7113841"/>
              <a:gd name="connsiteY199" fmla="*/ 2411518 h 5142778"/>
              <a:gd name="connsiteX200" fmla="*/ 1228353 w 7113841"/>
              <a:gd name="connsiteY200" fmla="*/ 2391223 h 5142778"/>
              <a:gd name="connsiteX201" fmla="*/ 1231446 w 7113841"/>
              <a:gd name="connsiteY201" fmla="*/ 2370867 h 5142778"/>
              <a:gd name="connsiteX202" fmla="*/ 1234436 w 7113841"/>
              <a:gd name="connsiteY202" fmla="*/ 2350449 h 5142778"/>
              <a:gd name="connsiteX203" fmla="*/ 1237324 w 7113841"/>
              <a:gd name="connsiteY203" fmla="*/ 2329971 h 5142778"/>
              <a:gd name="connsiteX204" fmla="*/ 1240109 w 7113841"/>
              <a:gd name="connsiteY204" fmla="*/ 2309430 h 5142778"/>
              <a:gd name="connsiteX205" fmla="*/ 1242790 w 7113841"/>
              <a:gd name="connsiteY205" fmla="*/ 2288826 h 5142778"/>
              <a:gd name="connsiteX206" fmla="*/ 1245366 w 7113841"/>
              <a:gd name="connsiteY206" fmla="*/ 2268159 h 5142778"/>
              <a:gd name="connsiteX207" fmla="*/ 1247837 w 7113841"/>
              <a:gd name="connsiteY207" fmla="*/ 2247428 h 5142778"/>
              <a:gd name="connsiteX208" fmla="*/ 1250202 w 7113841"/>
              <a:gd name="connsiteY208" fmla="*/ 2226633 h 5142778"/>
              <a:gd name="connsiteX209" fmla="*/ 1252460 w 7113841"/>
              <a:gd name="connsiteY209" fmla="*/ 2205773 h 5142778"/>
              <a:gd name="connsiteX210" fmla="*/ 1254610 w 7113841"/>
              <a:gd name="connsiteY210" fmla="*/ 2184847 h 5142778"/>
              <a:gd name="connsiteX211" fmla="*/ 1256651 w 7113841"/>
              <a:gd name="connsiteY211" fmla="*/ 2163856 h 5142778"/>
              <a:gd name="connsiteX212" fmla="*/ 1258584 w 7113841"/>
              <a:gd name="connsiteY212" fmla="*/ 2142798 h 5142778"/>
              <a:gd name="connsiteX213" fmla="*/ 1260407 w 7113841"/>
              <a:gd name="connsiteY213" fmla="*/ 2121673 h 5142778"/>
              <a:gd name="connsiteX214" fmla="*/ 1262119 w 7113841"/>
              <a:gd name="connsiteY214" fmla="*/ 2100480 h 5142778"/>
              <a:gd name="connsiteX215" fmla="*/ 1263719 w 7113841"/>
              <a:gd name="connsiteY215" fmla="*/ 2079219 h 5142778"/>
              <a:gd name="connsiteX216" fmla="*/ 1265207 w 7113841"/>
              <a:gd name="connsiteY216" fmla="*/ 2057890 h 5142778"/>
              <a:gd name="connsiteX217" fmla="*/ 1266583 w 7113841"/>
              <a:gd name="connsiteY217" fmla="*/ 2036492 h 5142778"/>
              <a:gd name="connsiteX218" fmla="*/ 1267845 w 7113841"/>
              <a:gd name="connsiteY218" fmla="*/ 2015023 h 5142778"/>
              <a:gd name="connsiteX219" fmla="*/ 1268992 w 7113841"/>
              <a:gd name="connsiteY219" fmla="*/ 1993484 h 5142778"/>
              <a:gd name="connsiteX220" fmla="*/ 1270024 w 7113841"/>
              <a:gd name="connsiteY220" fmla="*/ 1971875 h 5142778"/>
              <a:gd name="connsiteX221" fmla="*/ 1270940 w 7113841"/>
              <a:gd name="connsiteY221" fmla="*/ 1950194 h 5142778"/>
              <a:gd name="connsiteX222" fmla="*/ 1271740 w 7113841"/>
              <a:gd name="connsiteY222" fmla="*/ 1928441 h 5142778"/>
              <a:gd name="connsiteX223" fmla="*/ 1272422 w 7113841"/>
              <a:gd name="connsiteY223" fmla="*/ 1906616 h 5142778"/>
              <a:gd name="connsiteX224" fmla="*/ 1272986 w 7113841"/>
              <a:gd name="connsiteY224" fmla="*/ 1884718 h 5142778"/>
              <a:gd name="connsiteX225" fmla="*/ 1273430 w 7113841"/>
              <a:gd name="connsiteY225" fmla="*/ 1862747 h 5142778"/>
              <a:gd name="connsiteX226" fmla="*/ 1273755 w 7113841"/>
              <a:gd name="connsiteY226" fmla="*/ 1840700 h 5142778"/>
              <a:gd name="connsiteX227" fmla="*/ 1273961 w 7113841"/>
              <a:gd name="connsiteY227" fmla="*/ 1818581 h 5142778"/>
              <a:gd name="connsiteX228" fmla="*/ 1274005 w 7113841"/>
              <a:gd name="connsiteY228" fmla="*/ 1774114 h 5142778"/>
              <a:gd name="connsiteX229" fmla="*/ 1273844 w 7113841"/>
              <a:gd name="connsiteY229" fmla="*/ 1751767 h 5142778"/>
              <a:gd name="connsiteX230" fmla="*/ 1273558 w 7113841"/>
              <a:gd name="connsiteY230" fmla="*/ 1729342 h 5142778"/>
              <a:gd name="connsiteX231" fmla="*/ 1273150 w 7113841"/>
              <a:gd name="connsiteY231" fmla="*/ 1706841 h 5142778"/>
              <a:gd name="connsiteX232" fmla="*/ 1272616 w 7113841"/>
              <a:gd name="connsiteY232" fmla="*/ 1684263 h 5142778"/>
              <a:gd name="connsiteX233" fmla="*/ 1271956 w 7113841"/>
              <a:gd name="connsiteY233" fmla="*/ 1661605 h 5142778"/>
              <a:gd name="connsiteX234" fmla="*/ 1271170 w 7113841"/>
              <a:gd name="connsiteY234" fmla="*/ 1638868 h 5142778"/>
              <a:gd name="connsiteX235" fmla="*/ 1270256 w 7113841"/>
              <a:gd name="connsiteY235" fmla="*/ 1616053 h 5142778"/>
              <a:gd name="connsiteX236" fmla="*/ 1269215 w 7113841"/>
              <a:gd name="connsiteY236" fmla="*/ 1593157 h 5142778"/>
              <a:gd name="connsiteX237" fmla="*/ 1268044 w 7113841"/>
              <a:gd name="connsiteY237" fmla="*/ 1570181 h 5142778"/>
              <a:gd name="connsiteX238" fmla="*/ 1266744 w 7113841"/>
              <a:gd name="connsiteY238" fmla="*/ 1547124 h 5142778"/>
              <a:gd name="connsiteX239" fmla="*/ 1265314 w 7113841"/>
              <a:gd name="connsiteY239" fmla="*/ 1523985 h 5142778"/>
              <a:gd name="connsiteX240" fmla="*/ 1263753 w 7113841"/>
              <a:gd name="connsiteY240" fmla="*/ 1500764 h 5142778"/>
              <a:gd name="connsiteX241" fmla="*/ 1262060 w 7113841"/>
              <a:gd name="connsiteY241" fmla="*/ 1477461 h 5142778"/>
              <a:gd name="connsiteX242" fmla="*/ 1260234 w 7113841"/>
              <a:gd name="connsiteY242" fmla="*/ 1454074 h 5142778"/>
              <a:gd name="connsiteX243" fmla="*/ 1258276 w 7113841"/>
              <a:gd name="connsiteY243" fmla="*/ 1430604 h 5142778"/>
              <a:gd name="connsiteX244" fmla="*/ 1256182 w 7113841"/>
              <a:gd name="connsiteY244" fmla="*/ 1407049 h 5142778"/>
              <a:gd name="connsiteX245" fmla="*/ 1253955 w 7113841"/>
              <a:gd name="connsiteY245" fmla="*/ 1383410 h 5142778"/>
              <a:gd name="connsiteX246" fmla="*/ 1251592 w 7113841"/>
              <a:gd name="connsiteY246" fmla="*/ 1359685 h 5142778"/>
              <a:gd name="connsiteX247" fmla="*/ 1249092 w 7113841"/>
              <a:gd name="connsiteY247" fmla="*/ 1335873 h 5142778"/>
              <a:gd name="connsiteX248" fmla="*/ 1246456 w 7113841"/>
              <a:gd name="connsiteY248" fmla="*/ 1311977 h 5142778"/>
              <a:gd name="connsiteX249" fmla="*/ 1243681 w 7113841"/>
              <a:gd name="connsiteY249" fmla="*/ 1287992 h 5142778"/>
              <a:gd name="connsiteX250" fmla="*/ 1240769 w 7113841"/>
              <a:gd name="connsiteY250" fmla="*/ 1263921 h 5142778"/>
              <a:gd name="connsiteX251" fmla="*/ 1237716 w 7113841"/>
              <a:gd name="connsiteY251" fmla="*/ 1239761 h 5142778"/>
              <a:gd name="connsiteX252" fmla="*/ 1234524 w 7113841"/>
              <a:gd name="connsiteY252" fmla="*/ 1215513 h 5142778"/>
              <a:gd name="connsiteX253" fmla="*/ 1231190 w 7113841"/>
              <a:gd name="connsiteY253" fmla="*/ 1191176 h 5142778"/>
              <a:gd name="connsiteX254" fmla="*/ 1227715 w 7113841"/>
              <a:gd name="connsiteY254" fmla="*/ 1166749 h 5142778"/>
              <a:gd name="connsiteX255" fmla="*/ 1224099 w 7113841"/>
              <a:gd name="connsiteY255" fmla="*/ 1142232 h 5142778"/>
              <a:gd name="connsiteX256" fmla="*/ 1220339 w 7113841"/>
              <a:gd name="connsiteY256" fmla="*/ 1117624 h 5142778"/>
              <a:gd name="connsiteX257" fmla="*/ 1216434 w 7113841"/>
              <a:gd name="connsiteY257" fmla="*/ 1092925 h 5142778"/>
              <a:gd name="connsiteX258" fmla="*/ 1212386 w 7113841"/>
              <a:gd name="connsiteY258" fmla="*/ 1068134 h 5142778"/>
              <a:gd name="connsiteX259" fmla="*/ 1208192 w 7113841"/>
              <a:gd name="connsiteY259" fmla="*/ 1043251 h 5142778"/>
              <a:gd name="connsiteX260" fmla="*/ 1203852 w 7113841"/>
              <a:gd name="connsiteY260" fmla="*/ 1018274 h 5142778"/>
              <a:gd name="connsiteX261" fmla="*/ 1199365 w 7113841"/>
              <a:gd name="connsiteY261" fmla="*/ 993205 h 5142778"/>
              <a:gd name="connsiteX262" fmla="*/ 1194731 w 7113841"/>
              <a:gd name="connsiteY262" fmla="*/ 968042 h 5142778"/>
              <a:gd name="connsiteX263" fmla="*/ 1189948 w 7113841"/>
              <a:gd name="connsiteY263" fmla="*/ 942784 h 5142778"/>
              <a:gd name="connsiteX264" fmla="*/ 1185016 w 7113841"/>
              <a:gd name="connsiteY264" fmla="*/ 917431 h 5142778"/>
              <a:gd name="connsiteX265" fmla="*/ 1179934 w 7113841"/>
              <a:gd name="connsiteY265" fmla="*/ 891982 h 5142778"/>
              <a:gd name="connsiteX266" fmla="*/ 1174701 w 7113841"/>
              <a:gd name="connsiteY266" fmla="*/ 866438 h 5142778"/>
              <a:gd name="connsiteX267" fmla="*/ 1169317 w 7113841"/>
              <a:gd name="connsiteY267" fmla="*/ 840796 h 5142778"/>
              <a:gd name="connsiteX268" fmla="*/ 1163781 w 7113841"/>
              <a:gd name="connsiteY268" fmla="*/ 815058 h 5142778"/>
              <a:gd name="connsiteX269" fmla="*/ 1158092 w 7113841"/>
              <a:gd name="connsiteY269" fmla="*/ 789222 h 5142778"/>
              <a:gd name="connsiteX270" fmla="*/ 1152249 w 7113841"/>
              <a:gd name="connsiteY270" fmla="*/ 763287 h 5142778"/>
              <a:gd name="connsiteX271" fmla="*/ 1146253 w 7113841"/>
              <a:gd name="connsiteY271" fmla="*/ 737255 h 5142778"/>
              <a:gd name="connsiteX272" fmla="*/ 1140101 w 7113841"/>
              <a:gd name="connsiteY272" fmla="*/ 711122 h 5142778"/>
              <a:gd name="connsiteX273" fmla="*/ 1133793 w 7113841"/>
              <a:gd name="connsiteY273" fmla="*/ 684890 h 5142778"/>
              <a:gd name="connsiteX274" fmla="*/ 1127327 w 7113841"/>
              <a:gd name="connsiteY274" fmla="*/ 658557 h 5142778"/>
              <a:gd name="connsiteX275" fmla="*/ 1120705 w 7113841"/>
              <a:gd name="connsiteY275" fmla="*/ 632123 h 5142778"/>
              <a:gd name="connsiteX276" fmla="*/ 1113925 w 7113841"/>
              <a:gd name="connsiteY276" fmla="*/ 605589 h 5142778"/>
              <a:gd name="connsiteX277" fmla="*/ 1106986 w 7113841"/>
              <a:gd name="connsiteY277" fmla="*/ 578951 h 5142778"/>
              <a:gd name="connsiteX278" fmla="*/ 1099887 w 7113841"/>
              <a:gd name="connsiteY278" fmla="*/ 552212 h 5142778"/>
              <a:gd name="connsiteX279" fmla="*/ 1092628 w 7113841"/>
              <a:gd name="connsiteY279" fmla="*/ 525369 h 5142778"/>
              <a:gd name="connsiteX280" fmla="*/ 1085207 w 7113841"/>
              <a:gd name="connsiteY280" fmla="*/ 498423 h 5142778"/>
              <a:gd name="connsiteX281" fmla="*/ 1077624 w 7113841"/>
              <a:gd name="connsiteY281" fmla="*/ 471372 h 5142778"/>
              <a:gd name="connsiteX282" fmla="*/ 1069880 w 7113841"/>
              <a:gd name="connsiteY282" fmla="*/ 444217 h 5142778"/>
              <a:gd name="connsiteX283" fmla="*/ 1061971 w 7113841"/>
              <a:gd name="connsiteY283" fmla="*/ 416957 h 5142778"/>
              <a:gd name="connsiteX284" fmla="*/ 1053898 w 7113841"/>
              <a:gd name="connsiteY284" fmla="*/ 389591 h 5142778"/>
              <a:gd name="connsiteX285" fmla="*/ 1045660 w 7113841"/>
              <a:gd name="connsiteY285" fmla="*/ 362118 h 5142778"/>
              <a:gd name="connsiteX286" fmla="*/ 1037256 w 7113841"/>
              <a:gd name="connsiteY286" fmla="*/ 334538 h 5142778"/>
              <a:gd name="connsiteX287" fmla="*/ 1028686 w 7113841"/>
              <a:gd name="connsiteY287" fmla="*/ 306852 h 5142778"/>
              <a:gd name="connsiteX288" fmla="*/ 1019950 w 7113841"/>
              <a:gd name="connsiteY288" fmla="*/ 279057 h 5142778"/>
              <a:gd name="connsiteX289" fmla="*/ 1011045 w 7113841"/>
              <a:gd name="connsiteY289" fmla="*/ 251154 h 5142778"/>
              <a:gd name="connsiteX290" fmla="*/ 1001971 w 7113841"/>
              <a:gd name="connsiteY290" fmla="*/ 223142 h 5142778"/>
              <a:gd name="connsiteX291" fmla="*/ 992728 w 7113841"/>
              <a:gd name="connsiteY291" fmla="*/ 195020 h 5142778"/>
              <a:gd name="connsiteX292" fmla="*/ 983314 w 7113841"/>
              <a:gd name="connsiteY292" fmla="*/ 166788 h 5142778"/>
              <a:gd name="connsiteX293" fmla="*/ 973730 w 7113841"/>
              <a:gd name="connsiteY293" fmla="*/ 138446 h 5142778"/>
              <a:gd name="connsiteX294" fmla="*/ 963974 w 7113841"/>
              <a:gd name="connsiteY294" fmla="*/ 109992 h 5142778"/>
              <a:gd name="connsiteX295" fmla="*/ 954045 w 7113841"/>
              <a:gd name="connsiteY295" fmla="*/ 81427 h 5142778"/>
              <a:gd name="connsiteX296" fmla="*/ 943943 w 7113841"/>
              <a:gd name="connsiteY296" fmla="*/ 52750 h 5142778"/>
              <a:gd name="connsiteX297" fmla="*/ 933667 w 7113841"/>
              <a:gd name="connsiteY297" fmla="*/ 23959 h 51427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Lst>
            <a:rect l="l" t="t" r="r" b="b"/>
            <a:pathLst>
              <a:path w="7113841" h="5142778">
                <a:moveTo>
                  <a:pt x="925004" y="0"/>
                </a:moveTo>
                <a:lnTo>
                  <a:pt x="7113841" y="0"/>
                </a:lnTo>
                <a:lnTo>
                  <a:pt x="7113841" y="4345781"/>
                </a:lnTo>
                <a:lnTo>
                  <a:pt x="7113839" y="4345781"/>
                </a:lnTo>
                <a:lnTo>
                  <a:pt x="7113839" y="4344165"/>
                </a:lnTo>
                <a:lnTo>
                  <a:pt x="7065051" y="4326824"/>
                </a:lnTo>
                <a:lnTo>
                  <a:pt x="7016980" y="4310591"/>
                </a:lnTo>
                <a:lnTo>
                  <a:pt x="6969613" y="4295447"/>
                </a:lnTo>
                <a:lnTo>
                  <a:pt x="6922939" y="4281374"/>
                </a:lnTo>
                <a:lnTo>
                  <a:pt x="6876941" y="4268353"/>
                </a:lnTo>
                <a:lnTo>
                  <a:pt x="6831609" y="4256365"/>
                </a:lnTo>
                <a:lnTo>
                  <a:pt x="6786928" y="4245394"/>
                </a:lnTo>
                <a:lnTo>
                  <a:pt x="6742887" y="4235421"/>
                </a:lnTo>
                <a:lnTo>
                  <a:pt x="6699472" y="4226427"/>
                </a:lnTo>
                <a:lnTo>
                  <a:pt x="6656669" y="4218394"/>
                </a:lnTo>
                <a:lnTo>
                  <a:pt x="6614465" y="4211304"/>
                </a:lnTo>
                <a:lnTo>
                  <a:pt x="6572851" y="4205138"/>
                </a:lnTo>
                <a:lnTo>
                  <a:pt x="6552259" y="4202397"/>
                </a:lnTo>
                <a:lnTo>
                  <a:pt x="6531808" y="4199880"/>
                </a:lnTo>
                <a:lnTo>
                  <a:pt x="6511499" y="4197584"/>
                </a:lnTo>
                <a:lnTo>
                  <a:pt x="6491327" y="4195509"/>
                </a:lnTo>
                <a:lnTo>
                  <a:pt x="6471293" y="4193650"/>
                </a:lnTo>
                <a:lnTo>
                  <a:pt x="6451393" y="4192007"/>
                </a:lnTo>
                <a:lnTo>
                  <a:pt x="6431629" y="4190577"/>
                </a:lnTo>
                <a:lnTo>
                  <a:pt x="6411994" y="4189358"/>
                </a:lnTo>
                <a:lnTo>
                  <a:pt x="6392492" y="4188346"/>
                </a:lnTo>
                <a:lnTo>
                  <a:pt x="6373117" y="4187541"/>
                </a:lnTo>
                <a:lnTo>
                  <a:pt x="6353871" y="4186940"/>
                </a:lnTo>
                <a:lnTo>
                  <a:pt x="6334749" y="4186540"/>
                </a:lnTo>
                <a:lnTo>
                  <a:pt x="6315752" y="4186339"/>
                </a:lnTo>
                <a:lnTo>
                  <a:pt x="6296876" y="4186336"/>
                </a:lnTo>
                <a:lnTo>
                  <a:pt x="6278122" y="4186526"/>
                </a:lnTo>
                <a:lnTo>
                  <a:pt x="6259485" y="4186909"/>
                </a:lnTo>
                <a:lnTo>
                  <a:pt x="6240968" y="4187483"/>
                </a:lnTo>
                <a:lnTo>
                  <a:pt x="6222565" y="4188243"/>
                </a:lnTo>
                <a:lnTo>
                  <a:pt x="6204277" y="4189190"/>
                </a:lnTo>
                <a:lnTo>
                  <a:pt x="6186101" y="4190320"/>
                </a:lnTo>
                <a:lnTo>
                  <a:pt x="6168036" y="4191630"/>
                </a:lnTo>
                <a:lnTo>
                  <a:pt x="6150080" y="4193119"/>
                </a:lnTo>
                <a:lnTo>
                  <a:pt x="6132232" y="4194785"/>
                </a:lnTo>
                <a:lnTo>
                  <a:pt x="6114490" y="4196625"/>
                </a:lnTo>
                <a:lnTo>
                  <a:pt x="6096852" y="4198636"/>
                </a:lnTo>
                <a:lnTo>
                  <a:pt x="6079317" y="4200817"/>
                </a:lnTo>
                <a:lnTo>
                  <a:pt x="6061883" y="4203166"/>
                </a:lnTo>
                <a:lnTo>
                  <a:pt x="6044549" y="4205679"/>
                </a:lnTo>
                <a:lnTo>
                  <a:pt x="6027313" y="4208355"/>
                </a:lnTo>
                <a:lnTo>
                  <a:pt x="6010172" y="4211191"/>
                </a:lnTo>
                <a:lnTo>
                  <a:pt x="5976173" y="4217335"/>
                </a:lnTo>
                <a:lnTo>
                  <a:pt x="5942540" y="4224094"/>
                </a:lnTo>
                <a:lnTo>
                  <a:pt x="5892747" y="4235344"/>
                </a:lnTo>
                <a:lnTo>
                  <a:pt x="5859970" y="4243558"/>
                </a:lnTo>
                <a:lnTo>
                  <a:pt x="5827512" y="4252322"/>
                </a:lnTo>
                <a:lnTo>
                  <a:pt x="5795362" y="4261618"/>
                </a:lnTo>
                <a:lnTo>
                  <a:pt x="5763504" y="4271428"/>
                </a:lnTo>
                <a:lnTo>
                  <a:pt x="5731928" y="4281734"/>
                </a:lnTo>
                <a:lnTo>
                  <a:pt x="5700619" y="4292517"/>
                </a:lnTo>
                <a:lnTo>
                  <a:pt x="5669565" y="4303758"/>
                </a:lnTo>
                <a:lnTo>
                  <a:pt x="5638752" y="4315440"/>
                </a:lnTo>
                <a:lnTo>
                  <a:pt x="5608167" y="4327545"/>
                </a:lnTo>
                <a:lnTo>
                  <a:pt x="5577799" y="4340054"/>
                </a:lnTo>
                <a:lnTo>
                  <a:pt x="5547632" y="4352948"/>
                </a:lnTo>
                <a:lnTo>
                  <a:pt x="5517655" y="4366210"/>
                </a:lnTo>
                <a:lnTo>
                  <a:pt x="5487855" y="4379822"/>
                </a:lnTo>
                <a:lnTo>
                  <a:pt x="5443456" y="4400854"/>
                </a:lnTo>
                <a:lnTo>
                  <a:pt x="5399381" y="4422570"/>
                </a:lnTo>
                <a:lnTo>
                  <a:pt x="5355585" y="4444908"/>
                </a:lnTo>
                <a:lnTo>
                  <a:pt x="5312025" y="4467805"/>
                </a:lnTo>
                <a:lnTo>
                  <a:pt x="5254235" y="4499099"/>
                </a:lnTo>
                <a:lnTo>
                  <a:pt x="5167962" y="4547383"/>
                </a:lnTo>
                <a:lnTo>
                  <a:pt x="4952295" y="4672140"/>
                </a:lnTo>
                <a:lnTo>
                  <a:pt x="4791671" y="4763822"/>
                </a:lnTo>
                <a:lnTo>
                  <a:pt x="4717297" y="4804607"/>
                </a:lnTo>
                <a:lnTo>
                  <a:pt x="4656988" y="4836560"/>
                </a:lnTo>
                <a:lnTo>
                  <a:pt x="4611217" y="4860036"/>
                </a:lnTo>
                <a:lnTo>
                  <a:pt x="4564933" y="4883024"/>
                </a:lnTo>
                <a:lnTo>
                  <a:pt x="4518093" y="4905462"/>
                </a:lnTo>
                <a:lnTo>
                  <a:pt x="4470653" y="4927290"/>
                </a:lnTo>
                <a:lnTo>
                  <a:pt x="4438671" y="4941472"/>
                </a:lnTo>
                <a:lnTo>
                  <a:pt x="4406390" y="4955337"/>
                </a:lnTo>
                <a:lnTo>
                  <a:pt x="4373797" y="4968866"/>
                </a:lnTo>
                <a:lnTo>
                  <a:pt x="4340879" y="4982041"/>
                </a:lnTo>
                <a:lnTo>
                  <a:pt x="4307622" y="4994845"/>
                </a:lnTo>
                <a:lnTo>
                  <a:pt x="4274014" y="5007258"/>
                </a:lnTo>
                <a:lnTo>
                  <a:pt x="4240041" y="5019263"/>
                </a:lnTo>
                <a:lnTo>
                  <a:pt x="4205691" y="5030841"/>
                </a:lnTo>
                <a:lnTo>
                  <a:pt x="4170950" y="5041974"/>
                </a:lnTo>
                <a:lnTo>
                  <a:pt x="4135806" y="5052643"/>
                </a:lnTo>
                <a:lnTo>
                  <a:pt x="4100246" y="5062831"/>
                </a:lnTo>
                <a:lnTo>
                  <a:pt x="4064256" y="5072519"/>
                </a:lnTo>
                <a:lnTo>
                  <a:pt x="4027823" y="5081689"/>
                </a:lnTo>
                <a:lnTo>
                  <a:pt x="3990935" y="5090323"/>
                </a:lnTo>
                <a:lnTo>
                  <a:pt x="3953578" y="5098402"/>
                </a:lnTo>
                <a:lnTo>
                  <a:pt x="3915739" y="5105908"/>
                </a:lnTo>
                <a:lnTo>
                  <a:pt x="3877406" y="5112824"/>
                </a:lnTo>
                <a:lnTo>
                  <a:pt x="3838565" y="5119129"/>
                </a:lnTo>
                <a:lnTo>
                  <a:pt x="3799203" y="5124807"/>
                </a:lnTo>
                <a:lnTo>
                  <a:pt x="3759308" y="5129839"/>
                </a:lnTo>
                <a:lnTo>
                  <a:pt x="3718865" y="5134207"/>
                </a:lnTo>
                <a:lnTo>
                  <a:pt x="3677863" y="5137893"/>
                </a:lnTo>
                <a:lnTo>
                  <a:pt x="3636288" y="5140877"/>
                </a:lnTo>
                <a:lnTo>
                  <a:pt x="3600919" y="5142778"/>
                </a:lnTo>
                <a:lnTo>
                  <a:pt x="0" y="5142778"/>
                </a:lnTo>
                <a:lnTo>
                  <a:pt x="36355" y="5078128"/>
                </a:lnTo>
                <a:lnTo>
                  <a:pt x="85405" y="4991843"/>
                </a:lnTo>
                <a:lnTo>
                  <a:pt x="164324" y="4854690"/>
                </a:lnTo>
                <a:lnTo>
                  <a:pt x="381230" y="4481186"/>
                </a:lnTo>
                <a:lnTo>
                  <a:pt x="439596" y="4379712"/>
                </a:lnTo>
                <a:lnTo>
                  <a:pt x="478157" y="4312042"/>
                </a:lnTo>
                <a:lnTo>
                  <a:pt x="516383" y="4244314"/>
                </a:lnTo>
                <a:lnTo>
                  <a:pt x="544803" y="4193459"/>
                </a:lnTo>
                <a:lnTo>
                  <a:pt x="572987" y="4142538"/>
                </a:lnTo>
                <a:lnTo>
                  <a:pt x="591636" y="4108547"/>
                </a:lnTo>
                <a:lnTo>
                  <a:pt x="610163" y="4074516"/>
                </a:lnTo>
                <a:lnTo>
                  <a:pt x="628565" y="4040440"/>
                </a:lnTo>
                <a:lnTo>
                  <a:pt x="646835" y="4006315"/>
                </a:lnTo>
                <a:lnTo>
                  <a:pt x="664966" y="3972137"/>
                </a:lnTo>
                <a:lnTo>
                  <a:pt x="682954" y="3937902"/>
                </a:lnTo>
                <a:lnTo>
                  <a:pt x="691892" y="3920762"/>
                </a:lnTo>
                <a:lnTo>
                  <a:pt x="700791" y="3903606"/>
                </a:lnTo>
                <a:lnTo>
                  <a:pt x="709652" y="3886433"/>
                </a:lnTo>
                <a:lnTo>
                  <a:pt x="718472" y="3869243"/>
                </a:lnTo>
                <a:lnTo>
                  <a:pt x="727252" y="3852035"/>
                </a:lnTo>
                <a:lnTo>
                  <a:pt x="735991" y="3834810"/>
                </a:lnTo>
                <a:lnTo>
                  <a:pt x="744687" y="3817565"/>
                </a:lnTo>
                <a:lnTo>
                  <a:pt x="753341" y="3800302"/>
                </a:lnTo>
                <a:lnTo>
                  <a:pt x="761951" y="3783019"/>
                </a:lnTo>
                <a:lnTo>
                  <a:pt x="770517" y="3765715"/>
                </a:lnTo>
                <a:lnTo>
                  <a:pt x="779038" y="3748391"/>
                </a:lnTo>
                <a:lnTo>
                  <a:pt x="787512" y="3731046"/>
                </a:lnTo>
                <a:lnTo>
                  <a:pt x="795941" y="3713678"/>
                </a:lnTo>
                <a:lnTo>
                  <a:pt x="804322" y="3696288"/>
                </a:lnTo>
                <a:lnTo>
                  <a:pt x="812655" y="3678875"/>
                </a:lnTo>
                <a:lnTo>
                  <a:pt x="820938" y="3661439"/>
                </a:lnTo>
                <a:lnTo>
                  <a:pt x="829172" y="3643979"/>
                </a:lnTo>
                <a:lnTo>
                  <a:pt x="837357" y="3626494"/>
                </a:lnTo>
                <a:lnTo>
                  <a:pt x="845490" y="3608984"/>
                </a:lnTo>
                <a:lnTo>
                  <a:pt x="853571" y="3591449"/>
                </a:lnTo>
                <a:lnTo>
                  <a:pt x="861599" y="3573886"/>
                </a:lnTo>
                <a:lnTo>
                  <a:pt x="869574" y="3556298"/>
                </a:lnTo>
                <a:lnTo>
                  <a:pt x="877495" y="3538682"/>
                </a:lnTo>
                <a:lnTo>
                  <a:pt x="885361" y="3521039"/>
                </a:lnTo>
                <a:lnTo>
                  <a:pt x="893171" y="3503367"/>
                </a:lnTo>
                <a:lnTo>
                  <a:pt x="900925" y="3485666"/>
                </a:lnTo>
                <a:lnTo>
                  <a:pt x="908622" y="3467936"/>
                </a:lnTo>
                <a:lnTo>
                  <a:pt x="916260" y="3450176"/>
                </a:lnTo>
                <a:lnTo>
                  <a:pt x="923841" y="3432385"/>
                </a:lnTo>
                <a:lnTo>
                  <a:pt x="931361" y="3414563"/>
                </a:lnTo>
                <a:lnTo>
                  <a:pt x="938822" y="3396710"/>
                </a:lnTo>
                <a:lnTo>
                  <a:pt x="946221" y="3378825"/>
                </a:lnTo>
                <a:lnTo>
                  <a:pt x="953559" y="3360907"/>
                </a:lnTo>
                <a:lnTo>
                  <a:pt x="960835" y="3342956"/>
                </a:lnTo>
                <a:lnTo>
                  <a:pt x="968048" y="3324971"/>
                </a:lnTo>
                <a:lnTo>
                  <a:pt x="975195" y="3306952"/>
                </a:lnTo>
                <a:lnTo>
                  <a:pt x="982280" y="3288898"/>
                </a:lnTo>
                <a:lnTo>
                  <a:pt x="989297" y="3270809"/>
                </a:lnTo>
                <a:lnTo>
                  <a:pt x="996250" y="3252684"/>
                </a:lnTo>
                <a:lnTo>
                  <a:pt x="1003136" y="3234522"/>
                </a:lnTo>
                <a:lnTo>
                  <a:pt x="1009953" y="3216324"/>
                </a:lnTo>
                <a:lnTo>
                  <a:pt x="1016702" y="3198088"/>
                </a:lnTo>
                <a:lnTo>
                  <a:pt x="1023381" y="3179814"/>
                </a:lnTo>
                <a:lnTo>
                  <a:pt x="1029991" y="3161502"/>
                </a:lnTo>
                <a:lnTo>
                  <a:pt x="1036530" y="3143151"/>
                </a:lnTo>
                <a:lnTo>
                  <a:pt x="1042998" y="3124759"/>
                </a:lnTo>
                <a:lnTo>
                  <a:pt x="1049393" y="3106328"/>
                </a:lnTo>
                <a:lnTo>
                  <a:pt x="1055715" y="3087856"/>
                </a:lnTo>
                <a:lnTo>
                  <a:pt x="1061964" y="3069343"/>
                </a:lnTo>
                <a:lnTo>
                  <a:pt x="1068138" y="3050788"/>
                </a:lnTo>
                <a:lnTo>
                  <a:pt x="1074237" y="3032191"/>
                </a:lnTo>
                <a:lnTo>
                  <a:pt x="1080260" y="3013551"/>
                </a:lnTo>
                <a:lnTo>
                  <a:pt x="1086206" y="2994867"/>
                </a:lnTo>
                <a:lnTo>
                  <a:pt x="1092075" y="2976140"/>
                </a:lnTo>
                <a:lnTo>
                  <a:pt x="1097865" y="2957368"/>
                </a:lnTo>
                <a:lnTo>
                  <a:pt x="1103577" y="2938551"/>
                </a:lnTo>
                <a:lnTo>
                  <a:pt x="1109208" y="2919688"/>
                </a:lnTo>
                <a:lnTo>
                  <a:pt x="1114759" y="2900780"/>
                </a:lnTo>
                <a:lnTo>
                  <a:pt x="1120228" y="2881825"/>
                </a:lnTo>
                <a:lnTo>
                  <a:pt x="1125617" y="2862822"/>
                </a:lnTo>
                <a:lnTo>
                  <a:pt x="1130921" y="2843773"/>
                </a:lnTo>
                <a:lnTo>
                  <a:pt x="1136143" y="2824674"/>
                </a:lnTo>
                <a:lnTo>
                  <a:pt x="1141280" y="2805527"/>
                </a:lnTo>
                <a:lnTo>
                  <a:pt x="1146332" y="2786331"/>
                </a:lnTo>
                <a:lnTo>
                  <a:pt x="1151298" y="2767085"/>
                </a:lnTo>
                <a:lnTo>
                  <a:pt x="1156178" y="2747788"/>
                </a:lnTo>
                <a:lnTo>
                  <a:pt x="1160971" y="2728441"/>
                </a:lnTo>
                <a:lnTo>
                  <a:pt x="1165675" y="2709042"/>
                </a:lnTo>
                <a:lnTo>
                  <a:pt x="1170290" y="2689591"/>
                </a:lnTo>
                <a:lnTo>
                  <a:pt x="1174816" y="2670087"/>
                </a:lnTo>
                <a:lnTo>
                  <a:pt x="1179252" y="2650531"/>
                </a:lnTo>
                <a:lnTo>
                  <a:pt x="1183597" y="2630921"/>
                </a:lnTo>
                <a:lnTo>
                  <a:pt x="1187850" y="2611257"/>
                </a:lnTo>
                <a:lnTo>
                  <a:pt x="1192010" y="2591538"/>
                </a:lnTo>
                <a:lnTo>
                  <a:pt x="1196077" y="2571764"/>
                </a:lnTo>
                <a:lnTo>
                  <a:pt x="1200049" y="2551934"/>
                </a:lnTo>
                <a:lnTo>
                  <a:pt x="1203927" y="2532048"/>
                </a:lnTo>
                <a:lnTo>
                  <a:pt x="1207710" y="2512105"/>
                </a:lnTo>
                <a:lnTo>
                  <a:pt x="1211395" y="2492104"/>
                </a:lnTo>
                <a:lnTo>
                  <a:pt x="1214985" y="2472046"/>
                </a:lnTo>
                <a:lnTo>
                  <a:pt x="1218476" y="2451929"/>
                </a:lnTo>
                <a:lnTo>
                  <a:pt x="1221868" y="2431753"/>
                </a:lnTo>
                <a:lnTo>
                  <a:pt x="1225161" y="2411518"/>
                </a:lnTo>
                <a:lnTo>
                  <a:pt x="1228353" y="2391223"/>
                </a:lnTo>
                <a:lnTo>
                  <a:pt x="1231446" y="2370867"/>
                </a:lnTo>
                <a:lnTo>
                  <a:pt x="1234436" y="2350449"/>
                </a:lnTo>
                <a:lnTo>
                  <a:pt x="1237324" y="2329971"/>
                </a:lnTo>
                <a:lnTo>
                  <a:pt x="1240109" y="2309430"/>
                </a:lnTo>
                <a:lnTo>
                  <a:pt x="1242790" y="2288826"/>
                </a:lnTo>
                <a:lnTo>
                  <a:pt x="1245366" y="2268159"/>
                </a:lnTo>
                <a:lnTo>
                  <a:pt x="1247837" y="2247428"/>
                </a:lnTo>
                <a:lnTo>
                  <a:pt x="1250202" y="2226633"/>
                </a:lnTo>
                <a:lnTo>
                  <a:pt x="1252460" y="2205773"/>
                </a:lnTo>
                <a:lnTo>
                  <a:pt x="1254610" y="2184847"/>
                </a:lnTo>
                <a:lnTo>
                  <a:pt x="1256651" y="2163856"/>
                </a:lnTo>
                <a:lnTo>
                  <a:pt x="1258584" y="2142798"/>
                </a:lnTo>
                <a:lnTo>
                  <a:pt x="1260407" y="2121673"/>
                </a:lnTo>
                <a:lnTo>
                  <a:pt x="1262119" y="2100480"/>
                </a:lnTo>
                <a:lnTo>
                  <a:pt x="1263719" y="2079219"/>
                </a:lnTo>
                <a:lnTo>
                  <a:pt x="1265207" y="2057890"/>
                </a:lnTo>
                <a:lnTo>
                  <a:pt x="1266583" y="2036492"/>
                </a:lnTo>
                <a:lnTo>
                  <a:pt x="1267845" y="2015023"/>
                </a:lnTo>
                <a:lnTo>
                  <a:pt x="1268992" y="1993484"/>
                </a:lnTo>
                <a:lnTo>
                  <a:pt x="1270024" y="1971875"/>
                </a:lnTo>
                <a:lnTo>
                  <a:pt x="1270940" y="1950194"/>
                </a:lnTo>
                <a:lnTo>
                  <a:pt x="1271740" y="1928441"/>
                </a:lnTo>
                <a:lnTo>
                  <a:pt x="1272422" y="1906616"/>
                </a:lnTo>
                <a:lnTo>
                  <a:pt x="1272986" y="1884718"/>
                </a:lnTo>
                <a:lnTo>
                  <a:pt x="1273430" y="1862747"/>
                </a:lnTo>
                <a:lnTo>
                  <a:pt x="1273755" y="1840700"/>
                </a:lnTo>
                <a:lnTo>
                  <a:pt x="1273961" y="1818581"/>
                </a:lnTo>
                <a:lnTo>
                  <a:pt x="1274005" y="1774114"/>
                </a:lnTo>
                <a:lnTo>
                  <a:pt x="1273844" y="1751767"/>
                </a:lnTo>
                <a:lnTo>
                  <a:pt x="1273558" y="1729342"/>
                </a:lnTo>
                <a:lnTo>
                  <a:pt x="1273150" y="1706841"/>
                </a:lnTo>
                <a:lnTo>
                  <a:pt x="1272616" y="1684263"/>
                </a:lnTo>
                <a:lnTo>
                  <a:pt x="1271956" y="1661605"/>
                </a:lnTo>
                <a:lnTo>
                  <a:pt x="1271170" y="1638868"/>
                </a:lnTo>
                <a:lnTo>
                  <a:pt x="1270256" y="1616053"/>
                </a:lnTo>
                <a:lnTo>
                  <a:pt x="1269215" y="1593157"/>
                </a:lnTo>
                <a:lnTo>
                  <a:pt x="1268044" y="1570181"/>
                </a:lnTo>
                <a:lnTo>
                  <a:pt x="1266744" y="1547124"/>
                </a:lnTo>
                <a:lnTo>
                  <a:pt x="1265314" y="1523985"/>
                </a:lnTo>
                <a:lnTo>
                  <a:pt x="1263753" y="1500764"/>
                </a:lnTo>
                <a:lnTo>
                  <a:pt x="1262060" y="1477461"/>
                </a:lnTo>
                <a:lnTo>
                  <a:pt x="1260234" y="1454074"/>
                </a:lnTo>
                <a:lnTo>
                  <a:pt x="1258276" y="1430604"/>
                </a:lnTo>
                <a:lnTo>
                  <a:pt x="1256182" y="1407049"/>
                </a:lnTo>
                <a:lnTo>
                  <a:pt x="1253955" y="1383410"/>
                </a:lnTo>
                <a:lnTo>
                  <a:pt x="1251592" y="1359685"/>
                </a:lnTo>
                <a:lnTo>
                  <a:pt x="1249092" y="1335873"/>
                </a:lnTo>
                <a:lnTo>
                  <a:pt x="1246456" y="1311977"/>
                </a:lnTo>
                <a:lnTo>
                  <a:pt x="1243681" y="1287992"/>
                </a:lnTo>
                <a:lnTo>
                  <a:pt x="1240769" y="1263921"/>
                </a:lnTo>
                <a:lnTo>
                  <a:pt x="1237716" y="1239761"/>
                </a:lnTo>
                <a:lnTo>
                  <a:pt x="1234524" y="1215513"/>
                </a:lnTo>
                <a:lnTo>
                  <a:pt x="1231190" y="1191176"/>
                </a:lnTo>
                <a:lnTo>
                  <a:pt x="1227715" y="1166749"/>
                </a:lnTo>
                <a:lnTo>
                  <a:pt x="1224099" y="1142232"/>
                </a:lnTo>
                <a:lnTo>
                  <a:pt x="1220339" y="1117624"/>
                </a:lnTo>
                <a:lnTo>
                  <a:pt x="1216434" y="1092925"/>
                </a:lnTo>
                <a:lnTo>
                  <a:pt x="1212386" y="1068134"/>
                </a:lnTo>
                <a:lnTo>
                  <a:pt x="1208192" y="1043251"/>
                </a:lnTo>
                <a:lnTo>
                  <a:pt x="1203852" y="1018274"/>
                </a:lnTo>
                <a:lnTo>
                  <a:pt x="1199365" y="993205"/>
                </a:lnTo>
                <a:lnTo>
                  <a:pt x="1194731" y="968042"/>
                </a:lnTo>
                <a:lnTo>
                  <a:pt x="1189948" y="942784"/>
                </a:lnTo>
                <a:lnTo>
                  <a:pt x="1185016" y="917431"/>
                </a:lnTo>
                <a:lnTo>
                  <a:pt x="1179934" y="891982"/>
                </a:lnTo>
                <a:lnTo>
                  <a:pt x="1174701" y="866438"/>
                </a:lnTo>
                <a:lnTo>
                  <a:pt x="1169317" y="840796"/>
                </a:lnTo>
                <a:lnTo>
                  <a:pt x="1163781" y="815058"/>
                </a:lnTo>
                <a:lnTo>
                  <a:pt x="1158092" y="789222"/>
                </a:lnTo>
                <a:lnTo>
                  <a:pt x="1152249" y="763287"/>
                </a:lnTo>
                <a:lnTo>
                  <a:pt x="1146253" y="737255"/>
                </a:lnTo>
                <a:lnTo>
                  <a:pt x="1140101" y="711122"/>
                </a:lnTo>
                <a:lnTo>
                  <a:pt x="1133793" y="684890"/>
                </a:lnTo>
                <a:lnTo>
                  <a:pt x="1127327" y="658557"/>
                </a:lnTo>
                <a:lnTo>
                  <a:pt x="1120705" y="632123"/>
                </a:lnTo>
                <a:lnTo>
                  <a:pt x="1113925" y="605589"/>
                </a:lnTo>
                <a:lnTo>
                  <a:pt x="1106986" y="578951"/>
                </a:lnTo>
                <a:lnTo>
                  <a:pt x="1099887" y="552212"/>
                </a:lnTo>
                <a:lnTo>
                  <a:pt x="1092628" y="525369"/>
                </a:lnTo>
                <a:lnTo>
                  <a:pt x="1085207" y="498423"/>
                </a:lnTo>
                <a:lnTo>
                  <a:pt x="1077624" y="471372"/>
                </a:lnTo>
                <a:lnTo>
                  <a:pt x="1069880" y="444217"/>
                </a:lnTo>
                <a:lnTo>
                  <a:pt x="1061971" y="416957"/>
                </a:lnTo>
                <a:lnTo>
                  <a:pt x="1053898" y="389591"/>
                </a:lnTo>
                <a:lnTo>
                  <a:pt x="1045660" y="362118"/>
                </a:lnTo>
                <a:lnTo>
                  <a:pt x="1037256" y="334538"/>
                </a:lnTo>
                <a:lnTo>
                  <a:pt x="1028686" y="306852"/>
                </a:lnTo>
                <a:lnTo>
                  <a:pt x="1019950" y="279057"/>
                </a:lnTo>
                <a:lnTo>
                  <a:pt x="1011045" y="251154"/>
                </a:lnTo>
                <a:lnTo>
                  <a:pt x="1001971" y="223142"/>
                </a:lnTo>
                <a:lnTo>
                  <a:pt x="992728" y="195020"/>
                </a:lnTo>
                <a:lnTo>
                  <a:pt x="983314" y="166788"/>
                </a:lnTo>
                <a:lnTo>
                  <a:pt x="973730" y="138446"/>
                </a:lnTo>
                <a:lnTo>
                  <a:pt x="963974" y="109992"/>
                </a:lnTo>
                <a:lnTo>
                  <a:pt x="954045" y="81427"/>
                </a:lnTo>
                <a:lnTo>
                  <a:pt x="943943" y="52750"/>
                </a:lnTo>
                <a:lnTo>
                  <a:pt x="933667" y="23959"/>
                </a:lnTo>
                <a:close/>
              </a:path>
            </a:pathLst>
          </a:custGeom>
          <a:solidFill>
            <a:schemeClr val="accent6"/>
          </a:solidFill>
          <a:ln>
            <a:noFill/>
          </a:ln>
        </p:spPr>
        <p:txBody>
          <a:bodyPr wrap="square">
            <a:noAutofit/>
          </a:bodyPr>
          <a:lstStyle>
            <a:lvl1pPr>
              <a:defRPr>
                <a:solidFill>
                  <a:schemeClr val="accent1"/>
                </a:solidFill>
              </a:defRPr>
            </a:lvl1pPr>
          </a:lstStyle>
          <a:p>
            <a:r>
              <a:rPr lang="en-GB" dirty="0"/>
              <a:t> </a:t>
            </a:r>
          </a:p>
        </p:txBody>
      </p:sp>
      <p:sp>
        <p:nvSpPr>
          <p:cNvPr id="6" name="Text Placeholder 2">
            <a:extLst>
              <a:ext uri="{FF2B5EF4-FFF2-40B4-BE49-F238E27FC236}">
                <a16:creationId xmlns:a16="http://schemas.microsoft.com/office/drawing/2014/main" id="{472E4862-F26F-4BEA-9FEB-DFE15AA4E10A}"/>
              </a:ext>
            </a:extLst>
          </p:cNvPr>
          <p:cNvSpPr>
            <a:spLocks noGrp="1"/>
          </p:cNvSpPr>
          <p:nvPr>
            <p:ph type="body" sz="quarter" idx="15"/>
          </p:nvPr>
        </p:nvSpPr>
        <p:spPr>
          <a:xfrm>
            <a:off x="432000" y="1416001"/>
            <a:ext cx="3456317" cy="328295"/>
          </a:xfrm>
        </p:spPr>
        <p:txBody>
          <a:bodyPr/>
          <a:lstStyle>
            <a:lvl1pPr>
              <a:defRPr sz="2133" b="0">
                <a:solidFill>
                  <a:schemeClr val="tx1"/>
                </a:solidFill>
              </a:defRPr>
            </a:lvl1pPr>
            <a:lvl2pPr>
              <a:defRPr sz="1940"/>
            </a:lvl2pPr>
            <a:lvl3pPr marL="0" indent="0">
              <a:buNone/>
              <a:defRPr sz="1940"/>
            </a:lvl3pPr>
            <a:lvl4pPr>
              <a:defRPr sz="1940"/>
            </a:lvl4pPr>
            <a:lvl5pPr>
              <a:defRPr sz="1940"/>
            </a:lvl5pPr>
          </a:lstStyle>
          <a:p>
            <a:pPr lvl="0"/>
            <a:r>
              <a:rPr lang="en-US"/>
              <a:t>Edit Master text styles</a:t>
            </a:r>
          </a:p>
        </p:txBody>
      </p:sp>
      <p:sp>
        <p:nvSpPr>
          <p:cNvPr id="10" name="Round Diagonal Corner Rectangle 4">
            <a:extLst>
              <a:ext uri="{FF2B5EF4-FFF2-40B4-BE49-F238E27FC236}">
                <a16:creationId xmlns:a16="http://schemas.microsoft.com/office/drawing/2014/main" id="{B1508920-DE1E-4600-ABEC-66488997A7F2}"/>
              </a:ext>
            </a:extLst>
          </p:cNvPr>
          <p:cNvSpPr/>
          <p:nvPr userDrawn="1"/>
        </p:nvSpPr>
        <p:spPr>
          <a:xfrm>
            <a:off x="12514257" y="-2970"/>
            <a:ext cx="2576459" cy="3594690"/>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48000" tIns="48000" rIns="48000" bIns="48000" rtlCol="0" anchor="t" anchorCtr="0">
            <a:spAutoFit/>
          </a:bodyPr>
          <a:lstStyle/>
          <a:p>
            <a:pPr>
              <a:spcAft>
                <a:spcPts val="136"/>
              </a:spcAft>
            </a:pPr>
            <a:r>
              <a:rPr lang="en-GB" sz="849" b="1" noProof="0" dirty="0">
                <a:solidFill>
                  <a:schemeClr val="bg1">
                    <a:lumMod val="50000"/>
                  </a:schemeClr>
                </a:solidFill>
              </a:rPr>
              <a:t>Image placeholders</a:t>
            </a:r>
          </a:p>
          <a:p>
            <a:pPr marL="0" lvl="1" indent="0">
              <a:spcAft>
                <a:spcPts val="132"/>
              </a:spcAft>
            </a:pPr>
            <a:r>
              <a:rPr lang="en-GB" sz="849" noProof="0" dirty="0">
                <a:solidFill>
                  <a:schemeClr val="bg1">
                    <a:lumMod val="50000"/>
                  </a:schemeClr>
                </a:solidFill>
              </a:rPr>
              <a:t>This layout is set with a picture placeholder. The front cover image should always be in the cut out style or a plain yellow background</a:t>
            </a:r>
          </a:p>
          <a:p>
            <a:pPr marL="0" lvl="1" indent="0">
              <a:spcAft>
                <a:spcPts val="132"/>
              </a:spcAft>
            </a:pPr>
            <a:r>
              <a:rPr lang="en-GB" sz="849" b="1" noProof="0" dirty="0">
                <a:solidFill>
                  <a:schemeClr val="bg1">
                    <a:lumMod val="50000"/>
                  </a:schemeClr>
                </a:solidFill>
              </a:rPr>
              <a:t>Change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Click on the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‘delete’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Go to the Image Library</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image and ‘insert’</a:t>
            </a:r>
          </a:p>
          <a:p>
            <a:pPr marL="0" lvl="2" indent="0">
              <a:spcAft>
                <a:spcPts val="132"/>
              </a:spcAft>
              <a:buFontTx/>
              <a:buNone/>
            </a:pPr>
            <a:r>
              <a:rPr lang="en-GB" sz="849" noProof="0" dirty="0">
                <a:solidFill>
                  <a:schemeClr val="bg1">
                    <a:lumMod val="50000"/>
                  </a:schemeClr>
                </a:solidFill>
              </a:rPr>
              <a:t>When you have reset the slide the image may need readjusting</a:t>
            </a:r>
          </a:p>
          <a:p>
            <a:pPr marL="0" lvl="1" indent="0">
              <a:spcAft>
                <a:spcPts val="132"/>
              </a:spcAft>
            </a:pPr>
            <a:r>
              <a:rPr lang="en-GB" sz="849" b="1" noProof="0" dirty="0">
                <a:solidFill>
                  <a:schemeClr val="bg1">
                    <a:lumMod val="50000"/>
                  </a:schemeClr>
                </a:solidFill>
              </a:rPr>
              <a:t>Insert image</a:t>
            </a:r>
          </a:p>
          <a:p>
            <a:pPr marL="0" lvl="1" indent="0">
              <a:spcAft>
                <a:spcPts val="132"/>
              </a:spcAft>
            </a:pPr>
            <a:r>
              <a:rPr lang="en-GB" sz="849" noProof="0" dirty="0">
                <a:solidFill>
                  <a:schemeClr val="bg1">
                    <a:lumMod val="50000"/>
                  </a:schemeClr>
                </a:solidFill>
              </a:rPr>
              <a:t>To insert an image click on the ‘picture placeholder icon’, navigate to the file and insert.</a:t>
            </a:r>
          </a:p>
          <a:p>
            <a:pPr>
              <a:spcAft>
                <a:spcPts val="132"/>
              </a:spcAft>
            </a:pPr>
            <a:r>
              <a:rPr lang="en-GB" sz="849" b="1" noProof="0" dirty="0">
                <a:solidFill>
                  <a:schemeClr val="bg1">
                    <a:lumMod val="50000"/>
                  </a:schemeClr>
                </a:solidFill>
              </a:rPr>
              <a:t>Crop image</a:t>
            </a:r>
          </a:p>
          <a:p>
            <a:pPr marL="0" lvl="1" indent="0">
              <a:spcAft>
                <a:spcPts val="132"/>
              </a:spcAft>
            </a:pPr>
            <a:r>
              <a:rPr lang="en-GB" sz="849" noProof="0" dirty="0">
                <a:solidFill>
                  <a:schemeClr val="bg1">
                    <a:lumMod val="50000"/>
                  </a:schemeClr>
                </a:solidFill>
              </a:rPr>
              <a:t>When the image is inserted it may not automatically show the part of the image you want. To change what is shown:</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the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Go to ‘Format’ tab</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‘Crop’</a:t>
            </a:r>
          </a:p>
          <a:p>
            <a:pPr marL="0" indent="0">
              <a:spcAft>
                <a:spcPts val="136"/>
              </a:spcAft>
              <a:buFont typeface="Arial" pitchFamily="34" charset="0"/>
              <a:buNone/>
            </a:pPr>
            <a:r>
              <a:rPr lang="en-GB" sz="849" b="1" noProof="0" dirty="0">
                <a:solidFill>
                  <a:schemeClr val="bg1">
                    <a:lumMod val="50000"/>
                  </a:schemeClr>
                </a:solidFill>
              </a:rPr>
              <a:t>Image library</a:t>
            </a:r>
          </a:p>
          <a:p>
            <a:pPr marL="0" indent="0" algn="l" defTabSz="316779" rtl="0" fontAlgn="base">
              <a:spcBef>
                <a:spcPct val="0"/>
              </a:spcBef>
              <a:spcAft>
                <a:spcPts val="136"/>
              </a:spcAft>
              <a:buFont typeface="Arial" pitchFamily="34" charset="0"/>
              <a:buNone/>
            </a:pPr>
            <a:r>
              <a:rPr lang="en-GB" sz="849" kern="1200" noProof="0" dirty="0">
                <a:solidFill>
                  <a:schemeClr val="bg1">
                    <a:lumMod val="50000"/>
                  </a:schemeClr>
                </a:solidFill>
                <a:latin typeface="+mn-lt"/>
                <a:ea typeface="+mn-ea"/>
                <a:cs typeface="+mn-cs"/>
              </a:rPr>
              <a:t>To access the image library, please log into</a:t>
            </a:r>
          </a:p>
          <a:p>
            <a:pPr marL="0" indent="0" algn="l" defTabSz="316779" rtl="0" fontAlgn="base">
              <a:spcBef>
                <a:spcPct val="0"/>
              </a:spcBef>
              <a:spcAft>
                <a:spcPts val="136"/>
              </a:spcAft>
              <a:buFont typeface="Arial" pitchFamily="34" charset="0"/>
              <a:buNone/>
            </a:pPr>
            <a:endParaRPr lang="en-GB" sz="849" kern="1200" noProof="0" dirty="0">
              <a:solidFill>
                <a:schemeClr val="bg1">
                  <a:lumMod val="50000"/>
                </a:schemeClr>
              </a:solidFill>
              <a:latin typeface="+mn-lt"/>
              <a:ea typeface="+mn-ea"/>
              <a:cs typeface="+mn-cs"/>
            </a:endParaRPr>
          </a:p>
          <a:p>
            <a:pPr>
              <a:spcAft>
                <a:spcPts val="136"/>
              </a:spcAft>
            </a:pPr>
            <a:endParaRPr lang="en-GB" sz="849" kern="1200" noProof="0" dirty="0">
              <a:solidFill>
                <a:schemeClr val="bg1">
                  <a:lumMod val="50000"/>
                </a:schemeClr>
              </a:solidFill>
              <a:latin typeface="+mn-lt"/>
              <a:ea typeface="+mn-ea"/>
              <a:cs typeface="+mn-cs"/>
            </a:endParaRPr>
          </a:p>
        </p:txBody>
      </p:sp>
      <p:sp>
        <p:nvSpPr>
          <p:cNvPr id="12" name="Rectangle 11">
            <a:hlinkClick r:id="rId2"/>
            <a:extLst>
              <a:ext uri="{FF2B5EF4-FFF2-40B4-BE49-F238E27FC236}">
                <a16:creationId xmlns:a16="http://schemas.microsoft.com/office/drawing/2014/main" id="{5CCFFF65-EF68-45FF-A126-7B581810B374}"/>
              </a:ext>
            </a:extLst>
          </p:cNvPr>
          <p:cNvSpPr/>
          <p:nvPr userDrawn="1"/>
        </p:nvSpPr>
        <p:spPr>
          <a:xfrm>
            <a:off x="12558954" y="3394312"/>
            <a:ext cx="2336116" cy="130677"/>
          </a:xfrm>
          <a:prstGeom prst="rect">
            <a:avLst/>
          </a:prstGeom>
          <a:noFill/>
        </p:spPr>
        <p:txBody>
          <a:bodyPr wrap="square" lIns="0" tIns="0" rIns="0" bIns="0" rtlCol="0" anchor="ctr">
            <a:spAutoFit/>
          </a:bodyPr>
          <a:lstStyle/>
          <a:p>
            <a:r>
              <a:rPr lang="en-GB" sz="849" dirty="0">
                <a:cs typeface="Arial" panose="020B0604020202020204" pitchFamily="34" charset="0"/>
              </a:rPr>
              <a:t>https://nationalgrid.onbrandcloud.com/login/</a:t>
            </a:r>
          </a:p>
        </p:txBody>
      </p:sp>
      <p:pic>
        <p:nvPicPr>
          <p:cNvPr id="8" name="Picture 7">
            <a:extLst>
              <a:ext uri="{FF2B5EF4-FFF2-40B4-BE49-F238E27FC236}">
                <a16:creationId xmlns:a16="http://schemas.microsoft.com/office/drawing/2014/main" id="{A4694E5B-8288-4F85-9F48-AF84A3810CE6}"/>
              </a:ext>
            </a:extLst>
          </p:cNvPr>
          <p:cNvPicPr>
            <a:picLocks noChangeAspect="1"/>
          </p:cNvPicPr>
          <p:nvPr userDrawn="1"/>
        </p:nvPicPr>
        <p:blipFill>
          <a:blip r:embed="rId3"/>
          <a:stretch>
            <a:fillRect/>
          </a:stretch>
        </p:blipFill>
        <p:spPr>
          <a:xfrm>
            <a:off x="9965223" y="6237768"/>
            <a:ext cx="1794176" cy="268024"/>
          </a:xfrm>
          <a:prstGeom prst="rect">
            <a:avLst/>
          </a:prstGeom>
        </p:spPr>
      </p:pic>
      <p:sp>
        <p:nvSpPr>
          <p:cNvPr id="3" name="Title 2">
            <a:extLst>
              <a:ext uri="{FF2B5EF4-FFF2-40B4-BE49-F238E27FC236}">
                <a16:creationId xmlns:a16="http://schemas.microsoft.com/office/drawing/2014/main" id="{3E108CA2-B250-42BE-9D56-C09CE2724843}"/>
              </a:ext>
            </a:extLst>
          </p:cNvPr>
          <p:cNvSpPr>
            <a:spLocks noGrp="1"/>
          </p:cNvSpPr>
          <p:nvPr>
            <p:ph type="title"/>
          </p:nvPr>
        </p:nvSpPr>
        <p:spPr>
          <a:xfrm>
            <a:off x="431402" y="441140"/>
            <a:ext cx="3456917" cy="393955"/>
          </a:xfrm>
        </p:spPr>
        <p:txBody>
          <a:bodyPr/>
          <a:lstStyle/>
          <a:p>
            <a:r>
              <a:rPr lang="en-US"/>
              <a:t>Click to edit Master title style</a:t>
            </a:r>
            <a:endParaRPr lang="en-GB"/>
          </a:p>
        </p:txBody>
      </p:sp>
    </p:spTree>
    <p:extLst>
      <p:ext uri="{BB962C8B-B14F-4D97-AF65-F5344CB8AC3E}">
        <p14:creationId xmlns:p14="http://schemas.microsoft.com/office/powerpoint/2010/main" val="2420764296"/>
      </p:ext>
    </p:extLst>
  </p:cSld>
  <p:clrMapOvr>
    <a:masterClrMapping/>
  </p:clrMapOvr>
  <p:extLst>
    <p:ext uri="{DCECCB84-F9BA-43D5-87BE-67443E8EF086}">
      <p15:sldGuideLst xmlns:p15="http://schemas.microsoft.com/office/powerpoint/2012/main"/>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userDrawn="1">
  <p:cSld name="Key message right">
    <p:spTree>
      <p:nvGrpSpPr>
        <p:cNvPr id="1" name=""/>
        <p:cNvGrpSpPr/>
        <p:nvPr/>
      </p:nvGrpSpPr>
      <p:grpSpPr>
        <a:xfrm>
          <a:off x="0" y="0"/>
          <a:ext cx="0" cy="0"/>
          <a:chOff x="0" y="0"/>
          <a:chExt cx="0" cy="0"/>
        </a:xfrm>
      </p:grpSpPr>
      <p:sp>
        <p:nvSpPr>
          <p:cNvPr id="13" name="Picture Placeholder 12">
            <a:extLst>
              <a:ext uri="{FF2B5EF4-FFF2-40B4-BE49-F238E27FC236}">
                <a16:creationId xmlns:a16="http://schemas.microsoft.com/office/drawing/2014/main" id="{B576D51F-52D4-4DC0-8A7D-6D12557F5F23}"/>
              </a:ext>
            </a:extLst>
          </p:cNvPr>
          <p:cNvSpPr>
            <a:spLocks noGrp="1"/>
          </p:cNvSpPr>
          <p:nvPr>
            <p:ph type="pic" sz="quarter" idx="16" hasCustomPrompt="1"/>
          </p:nvPr>
        </p:nvSpPr>
        <p:spPr>
          <a:xfrm>
            <a:off x="-8119" y="0"/>
            <a:ext cx="9480900" cy="6857037"/>
          </a:xfrm>
          <a:custGeom>
            <a:avLst/>
            <a:gdLst>
              <a:gd name="connsiteX0" fmla="*/ 0 w 15633609"/>
              <a:gd name="connsiteY0" fmla="*/ 0 h 11307763"/>
              <a:gd name="connsiteX1" fmla="*/ 13600449 w 15633609"/>
              <a:gd name="connsiteY1" fmla="*/ 0 h 11307763"/>
              <a:gd name="connsiteX2" fmla="*/ 13581182 w 15633609"/>
              <a:gd name="connsiteY2" fmla="*/ 53290 h 11307763"/>
              <a:gd name="connsiteX3" fmla="*/ 13558589 w 15633609"/>
              <a:gd name="connsiteY3" fmla="*/ 116593 h 11307763"/>
              <a:gd name="connsiteX4" fmla="*/ 13536379 w 15633609"/>
              <a:gd name="connsiteY4" fmla="*/ 179648 h 11307763"/>
              <a:gd name="connsiteX5" fmla="*/ 13514550 w 15633609"/>
              <a:gd name="connsiteY5" fmla="*/ 242456 h 11307763"/>
              <a:gd name="connsiteX6" fmla="*/ 13493100 w 15633609"/>
              <a:gd name="connsiteY6" fmla="*/ 305018 h 11307763"/>
              <a:gd name="connsiteX7" fmla="*/ 13472027 w 15633609"/>
              <a:gd name="connsiteY7" fmla="*/ 367337 h 11307763"/>
              <a:gd name="connsiteX8" fmla="*/ 13451330 w 15633609"/>
              <a:gd name="connsiteY8" fmla="*/ 429411 h 11307763"/>
              <a:gd name="connsiteX9" fmla="*/ 13431008 w 15633609"/>
              <a:gd name="connsiteY9" fmla="*/ 491244 h 11307763"/>
              <a:gd name="connsiteX10" fmla="*/ 13411058 w 15633609"/>
              <a:gd name="connsiteY10" fmla="*/ 552836 h 11307763"/>
              <a:gd name="connsiteX11" fmla="*/ 13391480 w 15633609"/>
              <a:gd name="connsiteY11" fmla="*/ 614189 h 11307763"/>
              <a:gd name="connsiteX12" fmla="*/ 13372270 w 15633609"/>
              <a:gd name="connsiteY12" fmla="*/ 675303 h 11307763"/>
              <a:gd name="connsiteX13" fmla="*/ 13353428 w 15633609"/>
              <a:gd name="connsiteY13" fmla="*/ 736179 h 11307763"/>
              <a:gd name="connsiteX14" fmla="*/ 13334952 w 15633609"/>
              <a:gd name="connsiteY14" fmla="*/ 796820 h 11307763"/>
              <a:gd name="connsiteX15" fmla="*/ 13316841 w 15633609"/>
              <a:gd name="connsiteY15" fmla="*/ 857225 h 11307763"/>
              <a:gd name="connsiteX16" fmla="*/ 13299092 w 15633609"/>
              <a:gd name="connsiteY16" fmla="*/ 917397 h 11307763"/>
              <a:gd name="connsiteX17" fmla="*/ 13281704 w 15633609"/>
              <a:gd name="connsiteY17" fmla="*/ 977336 h 11307763"/>
              <a:gd name="connsiteX18" fmla="*/ 13264675 w 15633609"/>
              <a:gd name="connsiteY18" fmla="*/ 1037044 h 11307763"/>
              <a:gd name="connsiteX19" fmla="*/ 13248005 w 15633609"/>
              <a:gd name="connsiteY19" fmla="*/ 1096522 h 11307763"/>
              <a:gd name="connsiteX20" fmla="*/ 13231690 w 15633609"/>
              <a:gd name="connsiteY20" fmla="*/ 1155770 h 11307763"/>
              <a:gd name="connsiteX21" fmla="*/ 13215729 w 15633609"/>
              <a:gd name="connsiteY21" fmla="*/ 1214791 h 11307763"/>
              <a:gd name="connsiteX22" fmla="*/ 13200122 w 15633609"/>
              <a:gd name="connsiteY22" fmla="*/ 1273585 h 11307763"/>
              <a:gd name="connsiteX23" fmla="*/ 13184865 w 15633609"/>
              <a:gd name="connsiteY23" fmla="*/ 1332154 h 11307763"/>
              <a:gd name="connsiteX24" fmla="*/ 13169958 w 15633609"/>
              <a:gd name="connsiteY24" fmla="*/ 1390498 h 11307763"/>
              <a:gd name="connsiteX25" fmla="*/ 13155398 w 15633609"/>
              <a:gd name="connsiteY25" fmla="*/ 1448619 h 11307763"/>
              <a:gd name="connsiteX26" fmla="*/ 13141185 w 15633609"/>
              <a:gd name="connsiteY26" fmla="*/ 1506519 h 11307763"/>
              <a:gd name="connsiteX27" fmla="*/ 13127316 w 15633609"/>
              <a:gd name="connsiteY27" fmla="*/ 1564197 h 11307763"/>
              <a:gd name="connsiteX28" fmla="*/ 13113790 w 15633609"/>
              <a:gd name="connsiteY28" fmla="*/ 1621656 h 11307763"/>
              <a:gd name="connsiteX29" fmla="*/ 13100605 w 15633609"/>
              <a:gd name="connsiteY29" fmla="*/ 1678897 h 11307763"/>
              <a:gd name="connsiteX30" fmla="*/ 13087759 w 15633609"/>
              <a:gd name="connsiteY30" fmla="*/ 1735920 h 11307763"/>
              <a:gd name="connsiteX31" fmla="*/ 13075251 w 15633609"/>
              <a:gd name="connsiteY31" fmla="*/ 1792727 h 11307763"/>
              <a:gd name="connsiteX32" fmla="*/ 13063080 w 15633609"/>
              <a:gd name="connsiteY32" fmla="*/ 1849320 h 11307763"/>
              <a:gd name="connsiteX33" fmla="*/ 13051242 w 15633609"/>
              <a:gd name="connsiteY33" fmla="*/ 1905699 h 11307763"/>
              <a:gd name="connsiteX34" fmla="*/ 13039738 w 15633609"/>
              <a:gd name="connsiteY34" fmla="*/ 1961865 h 11307763"/>
              <a:gd name="connsiteX35" fmla="*/ 13028565 w 15633609"/>
              <a:gd name="connsiteY35" fmla="*/ 2017820 h 11307763"/>
              <a:gd name="connsiteX36" fmla="*/ 13017721 w 15633609"/>
              <a:gd name="connsiteY36" fmla="*/ 2073565 h 11307763"/>
              <a:gd name="connsiteX37" fmla="*/ 13007205 w 15633609"/>
              <a:gd name="connsiteY37" fmla="*/ 2129101 h 11307763"/>
              <a:gd name="connsiteX38" fmla="*/ 12997016 w 15633609"/>
              <a:gd name="connsiteY38" fmla="*/ 2184430 h 11307763"/>
              <a:gd name="connsiteX39" fmla="*/ 12987151 w 15633609"/>
              <a:gd name="connsiteY39" fmla="*/ 2239551 h 11307763"/>
              <a:gd name="connsiteX40" fmla="*/ 12977609 w 15633609"/>
              <a:gd name="connsiteY40" fmla="*/ 2294468 h 11307763"/>
              <a:gd name="connsiteX41" fmla="*/ 12968388 w 15633609"/>
              <a:gd name="connsiteY41" fmla="*/ 2349180 h 11307763"/>
              <a:gd name="connsiteX42" fmla="*/ 12959486 w 15633609"/>
              <a:gd name="connsiteY42" fmla="*/ 2403689 h 11307763"/>
              <a:gd name="connsiteX43" fmla="*/ 12950903 w 15633609"/>
              <a:gd name="connsiteY43" fmla="*/ 2457997 h 11307763"/>
              <a:gd name="connsiteX44" fmla="*/ 12942636 w 15633609"/>
              <a:gd name="connsiteY44" fmla="*/ 2512103 h 11307763"/>
              <a:gd name="connsiteX45" fmla="*/ 12934683 w 15633609"/>
              <a:gd name="connsiteY45" fmla="*/ 2566011 h 11307763"/>
              <a:gd name="connsiteX46" fmla="*/ 12927044 w 15633609"/>
              <a:gd name="connsiteY46" fmla="*/ 2619720 h 11307763"/>
              <a:gd name="connsiteX47" fmla="*/ 12919715 w 15633609"/>
              <a:gd name="connsiteY47" fmla="*/ 2673232 h 11307763"/>
              <a:gd name="connsiteX48" fmla="*/ 12912696 w 15633609"/>
              <a:gd name="connsiteY48" fmla="*/ 2726548 h 11307763"/>
              <a:gd name="connsiteX49" fmla="*/ 12905986 w 15633609"/>
              <a:gd name="connsiteY49" fmla="*/ 2779669 h 11307763"/>
              <a:gd name="connsiteX50" fmla="*/ 12899581 w 15633609"/>
              <a:gd name="connsiteY50" fmla="*/ 2832597 h 11307763"/>
              <a:gd name="connsiteX51" fmla="*/ 12893481 w 15633609"/>
              <a:gd name="connsiteY51" fmla="*/ 2885332 h 11307763"/>
              <a:gd name="connsiteX52" fmla="*/ 12887685 w 15633609"/>
              <a:gd name="connsiteY52" fmla="*/ 2937876 h 11307763"/>
              <a:gd name="connsiteX53" fmla="*/ 12882189 w 15633609"/>
              <a:gd name="connsiteY53" fmla="*/ 2990230 h 11307763"/>
              <a:gd name="connsiteX54" fmla="*/ 12876994 w 15633609"/>
              <a:gd name="connsiteY54" fmla="*/ 3042396 h 11307763"/>
              <a:gd name="connsiteX55" fmla="*/ 12872096 w 15633609"/>
              <a:gd name="connsiteY55" fmla="*/ 3094373 h 11307763"/>
              <a:gd name="connsiteX56" fmla="*/ 12867494 w 15633609"/>
              <a:gd name="connsiteY56" fmla="*/ 3146165 h 11307763"/>
              <a:gd name="connsiteX57" fmla="*/ 12863188 w 15633609"/>
              <a:gd name="connsiteY57" fmla="*/ 3197771 h 11307763"/>
              <a:gd name="connsiteX58" fmla="*/ 12859174 w 15633609"/>
              <a:gd name="connsiteY58" fmla="*/ 3249192 h 11307763"/>
              <a:gd name="connsiteX59" fmla="*/ 12855452 w 15633609"/>
              <a:gd name="connsiteY59" fmla="*/ 3300431 h 11307763"/>
              <a:gd name="connsiteX60" fmla="*/ 12852020 w 15633609"/>
              <a:gd name="connsiteY60" fmla="*/ 3351489 h 11307763"/>
              <a:gd name="connsiteX61" fmla="*/ 12848875 w 15633609"/>
              <a:gd name="connsiteY61" fmla="*/ 3402365 h 11307763"/>
              <a:gd name="connsiteX62" fmla="*/ 12846017 w 15633609"/>
              <a:gd name="connsiteY62" fmla="*/ 3453063 h 11307763"/>
              <a:gd name="connsiteX63" fmla="*/ 12843444 w 15633609"/>
              <a:gd name="connsiteY63" fmla="*/ 3503582 h 11307763"/>
              <a:gd name="connsiteX64" fmla="*/ 12841154 w 15633609"/>
              <a:gd name="connsiteY64" fmla="*/ 3553924 h 11307763"/>
              <a:gd name="connsiteX65" fmla="*/ 12839145 w 15633609"/>
              <a:gd name="connsiteY65" fmla="*/ 3604090 h 11307763"/>
              <a:gd name="connsiteX66" fmla="*/ 12837417 w 15633609"/>
              <a:gd name="connsiteY66" fmla="*/ 3654082 h 11307763"/>
              <a:gd name="connsiteX67" fmla="*/ 12835966 w 15633609"/>
              <a:gd name="connsiteY67" fmla="*/ 3703900 h 11307763"/>
              <a:gd name="connsiteX68" fmla="*/ 12834792 w 15633609"/>
              <a:gd name="connsiteY68" fmla="*/ 3753546 h 11307763"/>
              <a:gd name="connsiteX69" fmla="*/ 12833892 w 15633609"/>
              <a:gd name="connsiteY69" fmla="*/ 3803021 h 11307763"/>
              <a:gd name="connsiteX70" fmla="*/ 12833266 w 15633609"/>
              <a:gd name="connsiteY70" fmla="*/ 3852326 h 11307763"/>
              <a:gd name="connsiteX71" fmla="*/ 12832911 w 15633609"/>
              <a:gd name="connsiteY71" fmla="*/ 3901463 h 11307763"/>
              <a:gd name="connsiteX72" fmla="*/ 12832827 w 15633609"/>
              <a:gd name="connsiteY72" fmla="*/ 3950432 h 11307763"/>
              <a:gd name="connsiteX73" fmla="*/ 12833010 w 15633609"/>
              <a:gd name="connsiteY73" fmla="*/ 3999234 h 11307763"/>
              <a:gd name="connsiteX74" fmla="*/ 12833460 w 15633609"/>
              <a:gd name="connsiteY74" fmla="*/ 4047871 h 11307763"/>
              <a:gd name="connsiteX75" fmla="*/ 12834174 w 15633609"/>
              <a:gd name="connsiteY75" fmla="*/ 4096344 h 11307763"/>
              <a:gd name="connsiteX76" fmla="*/ 12835152 w 15633609"/>
              <a:gd name="connsiteY76" fmla="*/ 4144655 h 11307763"/>
              <a:gd name="connsiteX77" fmla="*/ 12836392 w 15633609"/>
              <a:gd name="connsiteY77" fmla="*/ 4192804 h 11307763"/>
              <a:gd name="connsiteX78" fmla="*/ 12837891 w 15633609"/>
              <a:gd name="connsiteY78" fmla="*/ 4240792 h 11307763"/>
              <a:gd name="connsiteX79" fmla="*/ 12839649 w 15633609"/>
              <a:gd name="connsiteY79" fmla="*/ 4288621 h 11307763"/>
              <a:gd name="connsiteX80" fmla="*/ 12841663 w 15633609"/>
              <a:gd name="connsiteY80" fmla="*/ 4336292 h 11307763"/>
              <a:gd name="connsiteX81" fmla="*/ 12843933 w 15633609"/>
              <a:gd name="connsiteY81" fmla="*/ 4383807 h 11307763"/>
              <a:gd name="connsiteX82" fmla="*/ 12846455 w 15633609"/>
              <a:gd name="connsiteY82" fmla="*/ 4431165 h 11307763"/>
              <a:gd name="connsiteX83" fmla="*/ 12849229 w 15633609"/>
              <a:gd name="connsiteY83" fmla="*/ 4478369 h 11307763"/>
              <a:gd name="connsiteX84" fmla="*/ 12852253 w 15633609"/>
              <a:gd name="connsiteY84" fmla="*/ 4525420 h 11307763"/>
              <a:gd name="connsiteX85" fmla="*/ 12855526 w 15633609"/>
              <a:gd name="connsiteY85" fmla="*/ 4572318 h 11307763"/>
              <a:gd name="connsiteX86" fmla="*/ 12859045 w 15633609"/>
              <a:gd name="connsiteY86" fmla="*/ 4619066 h 11307763"/>
              <a:gd name="connsiteX87" fmla="*/ 12862809 w 15633609"/>
              <a:gd name="connsiteY87" fmla="*/ 4665663 h 11307763"/>
              <a:gd name="connsiteX88" fmla="*/ 12866816 w 15633609"/>
              <a:gd name="connsiteY88" fmla="*/ 4712112 h 11307763"/>
              <a:gd name="connsiteX89" fmla="*/ 12871065 w 15633609"/>
              <a:gd name="connsiteY89" fmla="*/ 4758414 h 11307763"/>
              <a:gd name="connsiteX90" fmla="*/ 12875554 w 15633609"/>
              <a:gd name="connsiteY90" fmla="*/ 4804569 h 11307763"/>
              <a:gd name="connsiteX91" fmla="*/ 12880282 w 15633609"/>
              <a:gd name="connsiteY91" fmla="*/ 4850580 h 11307763"/>
              <a:gd name="connsiteX92" fmla="*/ 12885246 w 15633609"/>
              <a:gd name="connsiteY92" fmla="*/ 4896446 h 11307763"/>
              <a:gd name="connsiteX93" fmla="*/ 12890445 w 15633609"/>
              <a:gd name="connsiteY93" fmla="*/ 4942170 h 11307763"/>
              <a:gd name="connsiteX94" fmla="*/ 12895878 w 15633609"/>
              <a:gd name="connsiteY94" fmla="*/ 4987752 h 11307763"/>
              <a:gd name="connsiteX95" fmla="*/ 12901542 w 15633609"/>
              <a:gd name="connsiteY95" fmla="*/ 5033194 h 11307763"/>
              <a:gd name="connsiteX96" fmla="*/ 12907436 w 15633609"/>
              <a:gd name="connsiteY96" fmla="*/ 5078497 h 11307763"/>
              <a:gd name="connsiteX97" fmla="*/ 12913559 w 15633609"/>
              <a:gd name="connsiteY97" fmla="*/ 5123661 h 11307763"/>
              <a:gd name="connsiteX98" fmla="*/ 12919909 w 15633609"/>
              <a:gd name="connsiteY98" fmla="*/ 5168689 h 11307763"/>
              <a:gd name="connsiteX99" fmla="*/ 12926483 w 15633609"/>
              <a:gd name="connsiteY99" fmla="*/ 5213582 h 11307763"/>
              <a:gd name="connsiteX100" fmla="*/ 12933281 w 15633609"/>
              <a:gd name="connsiteY100" fmla="*/ 5258339 h 11307763"/>
              <a:gd name="connsiteX101" fmla="*/ 12940301 w 15633609"/>
              <a:gd name="connsiteY101" fmla="*/ 5302964 h 11307763"/>
              <a:gd name="connsiteX102" fmla="*/ 12947541 w 15633609"/>
              <a:gd name="connsiteY102" fmla="*/ 5347457 h 11307763"/>
              <a:gd name="connsiteX103" fmla="*/ 12955000 w 15633609"/>
              <a:gd name="connsiteY103" fmla="*/ 5391819 h 11307763"/>
              <a:gd name="connsiteX104" fmla="*/ 12962675 w 15633609"/>
              <a:gd name="connsiteY104" fmla="*/ 5436051 h 11307763"/>
              <a:gd name="connsiteX105" fmla="*/ 12970566 w 15633609"/>
              <a:gd name="connsiteY105" fmla="*/ 5480154 h 11307763"/>
              <a:gd name="connsiteX106" fmla="*/ 12978669 w 15633609"/>
              <a:gd name="connsiteY106" fmla="*/ 5524130 h 11307763"/>
              <a:gd name="connsiteX107" fmla="*/ 12986985 w 15633609"/>
              <a:gd name="connsiteY107" fmla="*/ 5567980 h 11307763"/>
              <a:gd name="connsiteX108" fmla="*/ 12995511 w 15633609"/>
              <a:gd name="connsiteY108" fmla="*/ 5611705 h 11307763"/>
              <a:gd name="connsiteX109" fmla="*/ 13004246 w 15633609"/>
              <a:gd name="connsiteY109" fmla="*/ 5655307 h 11307763"/>
              <a:gd name="connsiteX110" fmla="*/ 13013187 w 15633609"/>
              <a:gd name="connsiteY110" fmla="*/ 5698785 h 11307763"/>
              <a:gd name="connsiteX111" fmla="*/ 13022334 w 15633609"/>
              <a:gd name="connsiteY111" fmla="*/ 5742143 h 11307763"/>
              <a:gd name="connsiteX112" fmla="*/ 13031684 w 15633609"/>
              <a:gd name="connsiteY112" fmla="*/ 5785380 h 11307763"/>
              <a:gd name="connsiteX113" fmla="*/ 13041236 w 15633609"/>
              <a:gd name="connsiteY113" fmla="*/ 5828498 h 11307763"/>
              <a:gd name="connsiteX114" fmla="*/ 13050988 w 15633609"/>
              <a:gd name="connsiteY114" fmla="*/ 5871498 h 11307763"/>
              <a:gd name="connsiteX115" fmla="*/ 13060939 w 15633609"/>
              <a:gd name="connsiteY115" fmla="*/ 5914381 h 11307763"/>
              <a:gd name="connsiteX116" fmla="*/ 13071087 w 15633609"/>
              <a:gd name="connsiteY116" fmla="*/ 5957149 h 11307763"/>
              <a:gd name="connsiteX117" fmla="*/ 13081430 w 15633609"/>
              <a:gd name="connsiteY117" fmla="*/ 5999803 h 11307763"/>
              <a:gd name="connsiteX118" fmla="*/ 13091967 w 15633609"/>
              <a:gd name="connsiteY118" fmla="*/ 6042343 h 11307763"/>
              <a:gd name="connsiteX119" fmla="*/ 13102695 w 15633609"/>
              <a:gd name="connsiteY119" fmla="*/ 6084772 h 11307763"/>
              <a:gd name="connsiteX120" fmla="*/ 13113614 w 15633609"/>
              <a:gd name="connsiteY120" fmla="*/ 6127090 h 11307763"/>
              <a:gd name="connsiteX121" fmla="*/ 13124722 w 15633609"/>
              <a:gd name="connsiteY121" fmla="*/ 6169298 h 11307763"/>
              <a:gd name="connsiteX122" fmla="*/ 13136016 w 15633609"/>
              <a:gd name="connsiteY122" fmla="*/ 6211398 h 11307763"/>
              <a:gd name="connsiteX123" fmla="*/ 13147496 w 15633609"/>
              <a:gd name="connsiteY123" fmla="*/ 6253390 h 11307763"/>
              <a:gd name="connsiteX124" fmla="*/ 13159160 w 15633609"/>
              <a:gd name="connsiteY124" fmla="*/ 6295277 h 11307763"/>
              <a:gd name="connsiteX125" fmla="*/ 13171005 w 15633609"/>
              <a:gd name="connsiteY125" fmla="*/ 6337058 h 11307763"/>
              <a:gd name="connsiteX126" fmla="*/ 13183031 w 15633609"/>
              <a:gd name="connsiteY126" fmla="*/ 6378736 h 11307763"/>
              <a:gd name="connsiteX127" fmla="*/ 13195236 w 15633609"/>
              <a:gd name="connsiteY127" fmla="*/ 6420312 h 11307763"/>
              <a:gd name="connsiteX128" fmla="*/ 13207618 w 15633609"/>
              <a:gd name="connsiteY128" fmla="*/ 6461786 h 11307763"/>
              <a:gd name="connsiteX129" fmla="*/ 13220175 w 15633609"/>
              <a:gd name="connsiteY129" fmla="*/ 6503160 h 11307763"/>
              <a:gd name="connsiteX130" fmla="*/ 13232905 w 15633609"/>
              <a:gd name="connsiteY130" fmla="*/ 6544435 h 11307763"/>
              <a:gd name="connsiteX131" fmla="*/ 13245808 w 15633609"/>
              <a:gd name="connsiteY131" fmla="*/ 6585612 h 11307763"/>
              <a:gd name="connsiteX132" fmla="*/ 13258881 w 15633609"/>
              <a:gd name="connsiteY132" fmla="*/ 6626693 h 11307763"/>
              <a:gd name="connsiteX133" fmla="*/ 13272123 w 15633609"/>
              <a:gd name="connsiteY133" fmla="*/ 6667678 h 11307763"/>
              <a:gd name="connsiteX134" fmla="*/ 13285533 w 15633609"/>
              <a:gd name="connsiteY134" fmla="*/ 6708569 h 11307763"/>
              <a:gd name="connsiteX135" fmla="*/ 13299107 w 15633609"/>
              <a:gd name="connsiteY135" fmla="*/ 6749367 h 11307763"/>
              <a:gd name="connsiteX136" fmla="*/ 13312845 w 15633609"/>
              <a:gd name="connsiteY136" fmla="*/ 6790073 h 11307763"/>
              <a:gd name="connsiteX137" fmla="*/ 13326746 w 15633609"/>
              <a:gd name="connsiteY137" fmla="*/ 6830689 h 11307763"/>
              <a:gd name="connsiteX138" fmla="*/ 13340807 w 15633609"/>
              <a:gd name="connsiteY138" fmla="*/ 6871215 h 11307763"/>
              <a:gd name="connsiteX139" fmla="*/ 13355026 w 15633609"/>
              <a:gd name="connsiteY139" fmla="*/ 6911653 h 11307763"/>
              <a:gd name="connsiteX140" fmla="*/ 13369403 w 15633609"/>
              <a:gd name="connsiteY140" fmla="*/ 6952003 h 11307763"/>
              <a:gd name="connsiteX141" fmla="*/ 13383935 w 15633609"/>
              <a:gd name="connsiteY141" fmla="*/ 6992268 h 11307763"/>
              <a:gd name="connsiteX142" fmla="*/ 13398622 w 15633609"/>
              <a:gd name="connsiteY142" fmla="*/ 7032448 h 11307763"/>
              <a:gd name="connsiteX143" fmla="*/ 13413460 w 15633609"/>
              <a:gd name="connsiteY143" fmla="*/ 7072544 h 11307763"/>
              <a:gd name="connsiteX144" fmla="*/ 13428449 w 15633609"/>
              <a:gd name="connsiteY144" fmla="*/ 7112558 h 11307763"/>
              <a:gd name="connsiteX145" fmla="*/ 13443587 w 15633609"/>
              <a:gd name="connsiteY145" fmla="*/ 7152491 h 11307763"/>
              <a:gd name="connsiteX146" fmla="*/ 13458871 w 15633609"/>
              <a:gd name="connsiteY146" fmla="*/ 7192343 h 11307763"/>
              <a:gd name="connsiteX147" fmla="*/ 13474302 w 15633609"/>
              <a:gd name="connsiteY147" fmla="*/ 7232117 h 11307763"/>
              <a:gd name="connsiteX148" fmla="*/ 13489876 w 15633609"/>
              <a:gd name="connsiteY148" fmla="*/ 7271813 h 11307763"/>
              <a:gd name="connsiteX149" fmla="*/ 13505593 w 15633609"/>
              <a:gd name="connsiteY149" fmla="*/ 7311433 h 11307763"/>
              <a:gd name="connsiteX150" fmla="*/ 13521450 w 15633609"/>
              <a:gd name="connsiteY150" fmla="*/ 7350977 h 11307763"/>
              <a:gd name="connsiteX151" fmla="*/ 13537446 w 15633609"/>
              <a:gd name="connsiteY151" fmla="*/ 7390448 h 11307763"/>
              <a:gd name="connsiteX152" fmla="*/ 13553580 w 15633609"/>
              <a:gd name="connsiteY152" fmla="*/ 7429845 h 11307763"/>
              <a:gd name="connsiteX153" fmla="*/ 13569849 w 15633609"/>
              <a:gd name="connsiteY153" fmla="*/ 7469171 h 11307763"/>
              <a:gd name="connsiteX154" fmla="*/ 13586251 w 15633609"/>
              <a:gd name="connsiteY154" fmla="*/ 7508426 h 11307763"/>
              <a:gd name="connsiteX155" fmla="*/ 13602787 w 15633609"/>
              <a:gd name="connsiteY155" fmla="*/ 7547611 h 11307763"/>
              <a:gd name="connsiteX156" fmla="*/ 13619452 w 15633609"/>
              <a:gd name="connsiteY156" fmla="*/ 7586729 h 11307763"/>
              <a:gd name="connsiteX157" fmla="*/ 13636247 w 15633609"/>
              <a:gd name="connsiteY157" fmla="*/ 7625779 h 11307763"/>
              <a:gd name="connsiteX158" fmla="*/ 13653169 w 15633609"/>
              <a:gd name="connsiteY158" fmla="*/ 7664764 h 11307763"/>
              <a:gd name="connsiteX159" fmla="*/ 13670217 w 15633609"/>
              <a:gd name="connsiteY159" fmla="*/ 7703683 h 11307763"/>
              <a:gd name="connsiteX160" fmla="*/ 13687389 w 15633609"/>
              <a:gd name="connsiteY160" fmla="*/ 7742540 h 11307763"/>
              <a:gd name="connsiteX161" fmla="*/ 13704683 w 15633609"/>
              <a:gd name="connsiteY161" fmla="*/ 7781334 h 11307763"/>
              <a:gd name="connsiteX162" fmla="*/ 13722098 w 15633609"/>
              <a:gd name="connsiteY162" fmla="*/ 7820067 h 11307763"/>
              <a:gd name="connsiteX163" fmla="*/ 13739632 w 15633609"/>
              <a:gd name="connsiteY163" fmla="*/ 7858740 h 11307763"/>
              <a:gd name="connsiteX164" fmla="*/ 13757283 w 15633609"/>
              <a:gd name="connsiteY164" fmla="*/ 7897355 h 11307763"/>
              <a:gd name="connsiteX165" fmla="*/ 13775050 w 15633609"/>
              <a:gd name="connsiteY165" fmla="*/ 7935911 h 11307763"/>
              <a:gd name="connsiteX166" fmla="*/ 13792931 w 15633609"/>
              <a:gd name="connsiteY166" fmla="*/ 7974412 h 11307763"/>
              <a:gd name="connsiteX167" fmla="*/ 13810924 w 15633609"/>
              <a:gd name="connsiteY167" fmla="*/ 8012857 h 11307763"/>
              <a:gd name="connsiteX168" fmla="*/ 13829028 w 15633609"/>
              <a:gd name="connsiteY168" fmla="*/ 8051248 h 11307763"/>
              <a:gd name="connsiteX169" fmla="*/ 13847242 w 15633609"/>
              <a:gd name="connsiteY169" fmla="*/ 8089587 h 11307763"/>
              <a:gd name="connsiteX170" fmla="*/ 13865562 w 15633609"/>
              <a:gd name="connsiteY170" fmla="*/ 8127873 h 11307763"/>
              <a:gd name="connsiteX171" fmla="*/ 13883989 w 15633609"/>
              <a:gd name="connsiteY171" fmla="*/ 8166110 h 11307763"/>
              <a:gd name="connsiteX172" fmla="*/ 13902519 w 15633609"/>
              <a:gd name="connsiteY172" fmla="*/ 8204296 h 11307763"/>
              <a:gd name="connsiteX173" fmla="*/ 13921152 w 15633609"/>
              <a:gd name="connsiteY173" fmla="*/ 8242435 h 11307763"/>
              <a:gd name="connsiteX174" fmla="*/ 13939886 w 15633609"/>
              <a:gd name="connsiteY174" fmla="*/ 8280527 h 11307763"/>
              <a:gd name="connsiteX175" fmla="*/ 13958719 w 15633609"/>
              <a:gd name="connsiteY175" fmla="*/ 8318574 h 11307763"/>
              <a:gd name="connsiteX176" fmla="*/ 13977649 w 15633609"/>
              <a:gd name="connsiteY176" fmla="*/ 8356575 h 11307763"/>
              <a:gd name="connsiteX177" fmla="*/ 13996675 w 15633609"/>
              <a:gd name="connsiteY177" fmla="*/ 8394533 h 11307763"/>
              <a:gd name="connsiteX178" fmla="*/ 14015796 w 15633609"/>
              <a:gd name="connsiteY178" fmla="*/ 8432450 h 11307763"/>
              <a:gd name="connsiteX179" fmla="*/ 14035009 w 15633609"/>
              <a:gd name="connsiteY179" fmla="*/ 8470325 h 11307763"/>
              <a:gd name="connsiteX180" fmla="*/ 14054313 w 15633609"/>
              <a:gd name="connsiteY180" fmla="*/ 8508160 h 11307763"/>
              <a:gd name="connsiteX181" fmla="*/ 14073706 w 15633609"/>
              <a:gd name="connsiteY181" fmla="*/ 8545957 h 11307763"/>
              <a:gd name="connsiteX182" fmla="*/ 14093186 w 15633609"/>
              <a:gd name="connsiteY182" fmla="*/ 8583716 h 11307763"/>
              <a:gd name="connsiteX183" fmla="*/ 14112752 w 15633609"/>
              <a:gd name="connsiteY183" fmla="*/ 8621439 h 11307763"/>
              <a:gd name="connsiteX184" fmla="*/ 14132403 w 15633609"/>
              <a:gd name="connsiteY184" fmla="*/ 8659126 h 11307763"/>
              <a:gd name="connsiteX185" fmla="*/ 14171950 w 15633609"/>
              <a:gd name="connsiteY185" fmla="*/ 8734401 h 11307763"/>
              <a:gd name="connsiteX186" fmla="*/ 14211815 w 15633609"/>
              <a:gd name="connsiteY186" fmla="*/ 8809550 h 11307763"/>
              <a:gd name="connsiteX187" fmla="*/ 14251983 w 15633609"/>
              <a:gd name="connsiteY187" fmla="*/ 8884582 h 11307763"/>
              <a:gd name="connsiteX188" fmla="*/ 14292441 w 15633609"/>
              <a:gd name="connsiteY188" fmla="*/ 8959507 h 11307763"/>
              <a:gd name="connsiteX189" fmla="*/ 14333177 w 15633609"/>
              <a:gd name="connsiteY189" fmla="*/ 9034334 h 11307763"/>
              <a:gd name="connsiteX190" fmla="*/ 14374177 w 15633609"/>
              <a:gd name="connsiteY190" fmla="*/ 9109073 h 11307763"/>
              <a:gd name="connsiteX191" fmla="*/ 14436142 w 15633609"/>
              <a:gd name="connsiteY191" fmla="*/ 9221036 h 11307763"/>
              <a:gd name="connsiteX192" fmla="*/ 14498627 w 15633609"/>
              <a:gd name="connsiteY192" fmla="*/ 9332854 h 11307763"/>
              <a:gd name="connsiteX193" fmla="*/ 14582671 w 15633609"/>
              <a:gd name="connsiteY193" fmla="*/ 9481773 h 11307763"/>
              <a:gd name="connsiteX194" fmla="*/ 14667452 w 15633609"/>
              <a:gd name="connsiteY194" fmla="*/ 9630565 h 11307763"/>
              <a:gd name="connsiteX195" fmla="*/ 14795776 w 15633609"/>
              <a:gd name="connsiteY195" fmla="*/ 9853682 h 11307763"/>
              <a:gd name="connsiteX196" fmla="*/ 15272668 w 15633609"/>
              <a:gd name="connsiteY196" fmla="*/ 10674932 h 11307763"/>
              <a:gd name="connsiteX197" fmla="*/ 15446180 w 15633609"/>
              <a:gd name="connsiteY197" fmla="*/ 10976499 h 11307763"/>
              <a:gd name="connsiteX198" fmla="*/ 15554022 w 15633609"/>
              <a:gd name="connsiteY198" fmla="*/ 11166221 h 11307763"/>
              <a:gd name="connsiteX199" fmla="*/ 15633609 w 15633609"/>
              <a:gd name="connsiteY199" fmla="*/ 11307763 h 11307763"/>
              <a:gd name="connsiteX200" fmla="*/ 0 w 15633609"/>
              <a:gd name="connsiteY200" fmla="*/ 11307763 h 113077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Lst>
            <a:rect l="l" t="t" r="r" b="b"/>
            <a:pathLst>
              <a:path w="15633609" h="11307763">
                <a:moveTo>
                  <a:pt x="0" y="0"/>
                </a:moveTo>
                <a:lnTo>
                  <a:pt x="13600449" y="0"/>
                </a:lnTo>
                <a:lnTo>
                  <a:pt x="13581182" y="53290"/>
                </a:lnTo>
                <a:lnTo>
                  <a:pt x="13558589" y="116593"/>
                </a:lnTo>
                <a:lnTo>
                  <a:pt x="13536379" y="179648"/>
                </a:lnTo>
                <a:lnTo>
                  <a:pt x="13514550" y="242456"/>
                </a:lnTo>
                <a:lnTo>
                  <a:pt x="13493100" y="305018"/>
                </a:lnTo>
                <a:lnTo>
                  <a:pt x="13472027" y="367337"/>
                </a:lnTo>
                <a:lnTo>
                  <a:pt x="13451330" y="429411"/>
                </a:lnTo>
                <a:lnTo>
                  <a:pt x="13431008" y="491244"/>
                </a:lnTo>
                <a:lnTo>
                  <a:pt x="13411058" y="552836"/>
                </a:lnTo>
                <a:lnTo>
                  <a:pt x="13391480" y="614189"/>
                </a:lnTo>
                <a:lnTo>
                  <a:pt x="13372270" y="675303"/>
                </a:lnTo>
                <a:lnTo>
                  <a:pt x="13353428" y="736179"/>
                </a:lnTo>
                <a:lnTo>
                  <a:pt x="13334952" y="796820"/>
                </a:lnTo>
                <a:lnTo>
                  <a:pt x="13316841" y="857225"/>
                </a:lnTo>
                <a:lnTo>
                  <a:pt x="13299092" y="917397"/>
                </a:lnTo>
                <a:lnTo>
                  <a:pt x="13281704" y="977336"/>
                </a:lnTo>
                <a:lnTo>
                  <a:pt x="13264675" y="1037044"/>
                </a:lnTo>
                <a:lnTo>
                  <a:pt x="13248005" y="1096522"/>
                </a:lnTo>
                <a:lnTo>
                  <a:pt x="13231690" y="1155770"/>
                </a:lnTo>
                <a:lnTo>
                  <a:pt x="13215729" y="1214791"/>
                </a:lnTo>
                <a:lnTo>
                  <a:pt x="13200122" y="1273585"/>
                </a:lnTo>
                <a:lnTo>
                  <a:pt x="13184865" y="1332154"/>
                </a:lnTo>
                <a:lnTo>
                  <a:pt x="13169958" y="1390498"/>
                </a:lnTo>
                <a:lnTo>
                  <a:pt x="13155398" y="1448619"/>
                </a:lnTo>
                <a:lnTo>
                  <a:pt x="13141185" y="1506519"/>
                </a:lnTo>
                <a:lnTo>
                  <a:pt x="13127316" y="1564197"/>
                </a:lnTo>
                <a:lnTo>
                  <a:pt x="13113790" y="1621656"/>
                </a:lnTo>
                <a:lnTo>
                  <a:pt x="13100605" y="1678897"/>
                </a:lnTo>
                <a:lnTo>
                  <a:pt x="13087759" y="1735920"/>
                </a:lnTo>
                <a:lnTo>
                  <a:pt x="13075251" y="1792727"/>
                </a:lnTo>
                <a:lnTo>
                  <a:pt x="13063080" y="1849320"/>
                </a:lnTo>
                <a:lnTo>
                  <a:pt x="13051242" y="1905699"/>
                </a:lnTo>
                <a:lnTo>
                  <a:pt x="13039738" y="1961865"/>
                </a:lnTo>
                <a:lnTo>
                  <a:pt x="13028565" y="2017820"/>
                </a:lnTo>
                <a:lnTo>
                  <a:pt x="13017721" y="2073565"/>
                </a:lnTo>
                <a:lnTo>
                  <a:pt x="13007205" y="2129101"/>
                </a:lnTo>
                <a:lnTo>
                  <a:pt x="12997016" y="2184430"/>
                </a:lnTo>
                <a:lnTo>
                  <a:pt x="12987151" y="2239551"/>
                </a:lnTo>
                <a:lnTo>
                  <a:pt x="12977609" y="2294468"/>
                </a:lnTo>
                <a:lnTo>
                  <a:pt x="12968388" y="2349180"/>
                </a:lnTo>
                <a:lnTo>
                  <a:pt x="12959486" y="2403689"/>
                </a:lnTo>
                <a:lnTo>
                  <a:pt x="12950903" y="2457997"/>
                </a:lnTo>
                <a:lnTo>
                  <a:pt x="12942636" y="2512103"/>
                </a:lnTo>
                <a:lnTo>
                  <a:pt x="12934683" y="2566011"/>
                </a:lnTo>
                <a:lnTo>
                  <a:pt x="12927044" y="2619720"/>
                </a:lnTo>
                <a:lnTo>
                  <a:pt x="12919715" y="2673232"/>
                </a:lnTo>
                <a:lnTo>
                  <a:pt x="12912696" y="2726548"/>
                </a:lnTo>
                <a:lnTo>
                  <a:pt x="12905986" y="2779669"/>
                </a:lnTo>
                <a:lnTo>
                  <a:pt x="12899581" y="2832597"/>
                </a:lnTo>
                <a:lnTo>
                  <a:pt x="12893481" y="2885332"/>
                </a:lnTo>
                <a:lnTo>
                  <a:pt x="12887685" y="2937876"/>
                </a:lnTo>
                <a:lnTo>
                  <a:pt x="12882189" y="2990230"/>
                </a:lnTo>
                <a:lnTo>
                  <a:pt x="12876994" y="3042396"/>
                </a:lnTo>
                <a:lnTo>
                  <a:pt x="12872096" y="3094373"/>
                </a:lnTo>
                <a:lnTo>
                  <a:pt x="12867494" y="3146165"/>
                </a:lnTo>
                <a:lnTo>
                  <a:pt x="12863188" y="3197771"/>
                </a:lnTo>
                <a:lnTo>
                  <a:pt x="12859174" y="3249192"/>
                </a:lnTo>
                <a:lnTo>
                  <a:pt x="12855452" y="3300431"/>
                </a:lnTo>
                <a:lnTo>
                  <a:pt x="12852020" y="3351489"/>
                </a:lnTo>
                <a:lnTo>
                  <a:pt x="12848875" y="3402365"/>
                </a:lnTo>
                <a:lnTo>
                  <a:pt x="12846017" y="3453063"/>
                </a:lnTo>
                <a:lnTo>
                  <a:pt x="12843444" y="3503582"/>
                </a:lnTo>
                <a:lnTo>
                  <a:pt x="12841154" y="3553924"/>
                </a:lnTo>
                <a:lnTo>
                  <a:pt x="12839145" y="3604090"/>
                </a:lnTo>
                <a:lnTo>
                  <a:pt x="12837417" y="3654082"/>
                </a:lnTo>
                <a:lnTo>
                  <a:pt x="12835966" y="3703900"/>
                </a:lnTo>
                <a:lnTo>
                  <a:pt x="12834792" y="3753546"/>
                </a:lnTo>
                <a:lnTo>
                  <a:pt x="12833892" y="3803021"/>
                </a:lnTo>
                <a:lnTo>
                  <a:pt x="12833266" y="3852326"/>
                </a:lnTo>
                <a:lnTo>
                  <a:pt x="12832911" y="3901463"/>
                </a:lnTo>
                <a:lnTo>
                  <a:pt x="12832827" y="3950432"/>
                </a:lnTo>
                <a:lnTo>
                  <a:pt x="12833010" y="3999234"/>
                </a:lnTo>
                <a:lnTo>
                  <a:pt x="12833460" y="4047871"/>
                </a:lnTo>
                <a:lnTo>
                  <a:pt x="12834174" y="4096344"/>
                </a:lnTo>
                <a:lnTo>
                  <a:pt x="12835152" y="4144655"/>
                </a:lnTo>
                <a:lnTo>
                  <a:pt x="12836392" y="4192804"/>
                </a:lnTo>
                <a:lnTo>
                  <a:pt x="12837891" y="4240792"/>
                </a:lnTo>
                <a:lnTo>
                  <a:pt x="12839649" y="4288621"/>
                </a:lnTo>
                <a:lnTo>
                  <a:pt x="12841663" y="4336292"/>
                </a:lnTo>
                <a:lnTo>
                  <a:pt x="12843933" y="4383807"/>
                </a:lnTo>
                <a:lnTo>
                  <a:pt x="12846455" y="4431165"/>
                </a:lnTo>
                <a:lnTo>
                  <a:pt x="12849229" y="4478369"/>
                </a:lnTo>
                <a:lnTo>
                  <a:pt x="12852253" y="4525420"/>
                </a:lnTo>
                <a:lnTo>
                  <a:pt x="12855526" y="4572318"/>
                </a:lnTo>
                <a:lnTo>
                  <a:pt x="12859045" y="4619066"/>
                </a:lnTo>
                <a:lnTo>
                  <a:pt x="12862809" y="4665663"/>
                </a:lnTo>
                <a:lnTo>
                  <a:pt x="12866816" y="4712112"/>
                </a:lnTo>
                <a:lnTo>
                  <a:pt x="12871065" y="4758414"/>
                </a:lnTo>
                <a:lnTo>
                  <a:pt x="12875554" y="4804569"/>
                </a:lnTo>
                <a:lnTo>
                  <a:pt x="12880282" y="4850580"/>
                </a:lnTo>
                <a:lnTo>
                  <a:pt x="12885246" y="4896446"/>
                </a:lnTo>
                <a:lnTo>
                  <a:pt x="12890445" y="4942170"/>
                </a:lnTo>
                <a:lnTo>
                  <a:pt x="12895878" y="4987752"/>
                </a:lnTo>
                <a:lnTo>
                  <a:pt x="12901542" y="5033194"/>
                </a:lnTo>
                <a:lnTo>
                  <a:pt x="12907436" y="5078497"/>
                </a:lnTo>
                <a:lnTo>
                  <a:pt x="12913559" y="5123661"/>
                </a:lnTo>
                <a:lnTo>
                  <a:pt x="12919909" y="5168689"/>
                </a:lnTo>
                <a:lnTo>
                  <a:pt x="12926483" y="5213582"/>
                </a:lnTo>
                <a:lnTo>
                  <a:pt x="12933281" y="5258339"/>
                </a:lnTo>
                <a:lnTo>
                  <a:pt x="12940301" y="5302964"/>
                </a:lnTo>
                <a:lnTo>
                  <a:pt x="12947541" y="5347457"/>
                </a:lnTo>
                <a:lnTo>
                  <a:pt x="12955000" y="5391819"/>
                </a:lnTo>
                <a:lnTo>
                  <a:pt x="12962675" y="5436051"/>
                </a:lnTo>
                <a:lnTo>
                  <a:pt x="12970566" y="5480154"/>
                </a:lnTo>
                <a:lnTo>
                  <a:pt x="12978669" y="5524130"/>
                </a:lnTo>
                <a:lnTo>
                  <a:pt x="12986985" y="5567980"/>
                </a:lnTo>
                <a:lnTo>
                  <a:pt x="12995511" y="5611705"/>
                </a:lnTo>
                <a:lnTo>
                  <a:pt x="13004246" y="5655307"/>
                </a:lnTo>
                <a:lnTo>
                  <a:pt x="13013187" y="5698785"/>
                </a:lnTo>
                <a:lnTo>
                  <a:pt x="13022334" y="5742143"/>
                </a:lnTo>
                <a:lnTo>
                  <a:pt x="13031684" y="5785380"/>
                </a:lnTo>
                <a:lnTo>
                  <a:pt x="13041236" y="5828498"/>
                </a:lnTo>
                <a:lnTo>
                  <a:pt x="13050988" y="5871498"/>
                </a:lnTo>
                <a:lnTo>
                  <a:pt x="13060939" y="5914381"/>
                </a:lnTo>
                <a:lnTo>
                  <a:pt x="13071087" y="5957149"/>
                </a:lnTo>
                <a:lnTo>
                  <a:pt x="13081430" y="5999803"/>
                </a:lnTo>
                <a:lnTo>
                  <a:pt x="13091967" y="6042343"/>
                </a:lnTo>
                <a:lnTo>
                  <a:pt x="13102695" y="6084772"/>
                </a:lnTo>
                <a:lnTo>
                  <a:pt x="13113614" y="6127090"/>
                </a:lnTo>
                <a:lnTo>
                  <a:pt x="13124722" y="6169298"/>
                </a:lnTo>
                <a:lnTo>
                  <a:pt x="13136016" y="6211398"/>
                </a:lnTo>
                <a:lnTo>
                  <a:pt x="13147496" y="6253390"/>
                </a:lnTo>
                <a:lnTo>
                  <a:pt x="13159160" y="6295277"/>
                </a:lnTo>
                <a:lnTo>
                  <a:pt x="13171005" y="6337058"/>
                </a:lnTo>
                <a:lnTo>
                  <a:pt x="13183031" y="6378736"/>
                </a:lnTo>
                <a:lnTo>
                  <a:pt x="13195236" y="6420312"/>
                </a:lnTo>
                <a:lnTo>
                  <a:pt x="13207618" y="6461786"/>
                </a:lnTo>
                <a:lnTo>
                  <a:pt x="13220175" y="6503160"/>
                </a:lnTo>
                <a:lnTo>
                  <a:pt x="13232905" y="6544435"/>
                </a:lnTo>
                <a:lnTo>
                  <a:pt x="13245808" y="6585612"/>
                </a:lnTo>
                <a:lnTo>
                  <a:pt x="13258881" y="6626693"/>
                </a:lnTo>
                <a:lnTo>
                  <a:pt x="13272123" y="6667678"/>
                </a:lnTo>
                <a:lnTo>
                  <a:pt x="13285533" y="6708569"/>
                </a:lnTo>
                <a:lnTo>
                  <a:pt x="13299107" y="6749367"/>
                </a:lnTo>
                <a:lnTo>
                  <a:pt x="13312845" y="6790073"/>
                </a:lnTo>
                <a:lnTo>
                  <a:pt x="13326746" y="6830689"/>
                </a:lnTo>
                <a:lnTo>
                  <a:pt x="13340807" y="6871215"/>
                </a:lnTo>
                <a:lnTo>
                  <a:pt x="13355026" y="6911653"/>
                </a:lnTo>
                <a:lnTo>
                  <a:pt x="13369403" y="6952003"/>
                </a:lnTo>
                <a:lnTo>
                  <a:pt x="13383935" y="6992268"/>
                </a:lnTo>
                <a:lnTo>
                  <a:pt x="13398622" y="7032448"/>
                </a:lnTo>
                <a:lnTo>
                  <a:pt x="13413460" y="7072544"/>
                </a:lnTo>
                <a:lnTo>
                  <a:pt x="13428449" y="7112558"/>
                </a:lnTo>
                <a:lnTo>
                  <a:pt x="13443587" y="7152491"/>
                </a:lnTo>
                <a:lnTo>
                  <a:pt x="13458871" y="7192343"/>
                </a:lnTo>
                <a:lnTo>
                  <a:pt x="13474302" y="7232117"/>
                </a:lnTo>
                <a:lnTo>
                  <a:pt x="13489876" y="7271813"/>
                </a:lnTo>
                <a:lnTo>
                  <a:pt x="13505593" y="7311433"/>
                </a:lnTo>
                <a:lnTo>
                  <a:pt x="13521450" y="7350977"/>
                </a:lnTo>
                <a:lnTo>
                  <a:pt x="13537446" y="7390448"/>
                </a:lnTo>
                <a:lnTo>
                  <a:pt x="13553580" y="7429845"/>
                </a:lnTo>
                <a:lnTo>
                  <a:pt x="13569849" y="7469171"/>
                </a:lnTo>
                <a:lnTo>
                  <a:pt x="13586251" y="7508426"/>
                </a:lnTo>
                <a:lnTo>
                  <a:pt x="13602787" y="7547611"/>
                </a:lnTo>
                <a:lnTo>
                  <a:pt x="13619452" y="7586729"/>
                </a:lnTo>
                <a:lnTo>
                  <a:pt x="13636247" y="7625779"/>
                </a:lnTo>
                <a:lnTo>
                  <a:pt x="13653169" y="7664764"/>
                </a:lnTo>
                <a:lnTo>
                  <a:pt x="13670217" y="7703683"/>
                </a:lnTo>
                <a:lnTo>
                  <a:pt x="13687389" y="7742540"/>
                </a:lnTo>
                <a:lnTo>
                  <a:pt x="13704683" y="7781334"/>
                </a:lnTo>
                <a:lnTo>
                  <a:pt x="13722098" y="7820067"/>
                </a:lnTo>
                <a:lnTo>
                  <a:pt x="13739632" y="7858740"/>
                </a:lnTo>
                <a:lnTo>
                  <a:pt x="13757283" y="7897355"/>
                </a:lnTo>
                <a:lnTo>
                  <a:pt x="13775050" y="7935911"/>
                </a:lnTo>
                <a:lnTo>
                  <a:pt x="13792931" y="7974412"/>
                </a:lnTo>
                <a:lnTo>
                  <a:pt x="13810924" y="8012857"/>
                </a:lnTo>
                <a:lnTo>
                  <a:pt x="13829028" y="8051248"/>
                </a:lnTo>
                <a:lnTo>
                  <a:pt x="13847242" y="8089587"/>
                </a:lnTo>
                <a:lnTo>
                  <a:pt x="13865562" y="8127873"/>
                </a:lnTo>
                <a:lnTo>
                  <a:pt x="13883989" y="8166110"/>
                </a:lnTo>
                <a:lnTo>
                  <a:pt x="13902519" y="8204296"/>
                </a:lnTo>
                <a:lnTo>
                  <a:pt x="13921152" y="8242435"/>
                </a:lnTo>
                <a:lnTo>
                  <a:pt x="13939886" y="8280527"/>
                </a:lnTo>
                <a:lnTo>
                  <a:pt x="13958719" y="8318574"/>
                </a:lnTo>
                <a:lnTo>
                  <a:pt x="13977649" y="8356575"/>
                </a:lnTo>
                <a:lnTo>
                  <a:pt x="13996675" y="8394533"/>
                </a:lnTo>
                <a:lnTo>
                  <a:pt x="14015796" y="8432450"/>
                </a:lnTo>
                <a:lnTo>
                  <a:pt x="14035009" y="8470325"/>
                </a:lnTo>
                <a:lnTo>
                  <a:pt x="14054313" y="8508160"/>
                </a:lnTo>
                <a:lnTo>
                  <a:pt x="14073706" y="8545957"/>
                </a:lnTo>
                <a:lnTo>
                  <a:pt x="14093186" y="8583716"/>
                </a:lnTo>
                <a:lnTo>
                  <a:pt x="14112752" y="8621439"/>
                </a:lnTo>
                <a:lnTo>
                  <a:pt x="14132403" y="8659126"/>
                </a:lnTo>
                <a:lnTo>
                  <a:pt x="14171950" y="8734401"/>
                </a:lnTo>
                <a:lnTo>
                  <a:pt x="14211815" y="8809550"/>
                </a:lnTo>
                <a:lnTo>
                  <a:pt x="14251983" y="8884582"/>
                </a:lnTo>
                <a:lnTo>
                  <a:pt x="14292441" y="8959507"/>
                </a:lnTo>
                <a:lnTo>
                  <a:pt x="14333177" y="9034334"/>
                </a:lnTo>
                <a:lnTo>
                  <a:pt x="14374177" y="9109073"/>
                </a:lnTo>
                <a:lnTo>
                  <a:pt x="14436142" y="9221036"/>
                </a:lnTo>
                <a:lnTo>
                  <a:pt x="14498627" y="9332854"/>
                </a:lnTo>
                <a:lnTo>
                  <a:pt x="14582671" y="9481773"/>
                </a:lnTo>
                <a:lnTo>
                  <a:pt x="14667452" y="9630565"/>
                </a:lnTo>
                <a:lnTo>
                  <a:pt x="14795776" y="9853682"/>
                </a:lnTo>
                <a:lnTo>
                  <a:pt x="15272668" y="10674932"/>
                </a:lnTo>
                <a:lnTo>
                  <a:pt x="15446180" y="10976499"/>
                </a:lnTo>
                <a:lnTo>
                  <a:pt x="15554022" y="11166221"/>
                </a:lnTo>
                <a:lnTo>
                  <a:pt x="15633609" y="11307763"/>
                </a:lnTo>
                <a:lnTo>
                  <a:pt x="0" y="11307763"/>
                </a:lnTo>
                <a:close/>
              </a:path>
            </a:pathLst>
          </a:custGeom>
          <a:solidFill>
            <a:schemeClr val="accent6"/>
          </a:solidFill>
          <a:ln>
            <a:noFill/>
          </a:ln>
        </p:spPr>
        <p:txBody>
          <a:bodyPr wrap="square">
            <a:noAutofit/>
          </a:bodyPr>
          <a:lstStyle>
            <a:lvl1pPr>
              <a:defRPr>
                <a:solidFill>
                  <a:schemeClr val="accent1"/>
                </a:solidFill>
              </a:defRPr>
            </a:lvl1pPr>
          </a:lstStyle>
          <a:p>
            <a:r>
              <a:rPr lang="en-GB" dirty="0"/>
              <a:t>  </a:t>
            </a:r>
          </a:p>
        </p:txBody>
      </p:sp>
      <p:sp>
        <p:nvSpPr>
          <p:cNvPr id="5" name="Text Placeholder 2">
            <a:extLst>
              <a:ext uri="{FF2B5EF4-FFF2-40B4-BE49-F238E27FC236}">
                <a16:creationId xmlns:a16="http://schemas.microsoft.com/office/drawing/2014/main" id="{26690566-6807-478B-842D-F5AB25A5420F}"/>
              </a:ext>
            </a:extLst>
          </p:cNvPr>
          <p:cNvSpPr>
            <a:spLocks noGrp="1"/>
          </p:cNvSpPr>
          <p:nvPr>
            <p:ph type="body" sz="quarter" idx="15"/>
          </p:nvPr>
        </p:nvSpPr>
        <p:spPr>
          <a:xfrm>
            <a:off x="8303685" y="1416001"/>
            <a:ext cx="3456945" cy="328295"/>
          </a:xfrm>
        </p:spPr>
        <p:txBody>
          <a:bodyPr/>
          <a:lstStyle>
            <a:lvl1pPr>
              <a:defRPr sz="2133" b="0">
                <a:solidFill>
                  <a:schemeClr val="tx1"/>
                </a:solidFill>
              </a:defRPr>
            </a:lvl1pPr>
            <a:lvl2pPr>
              <a:defRPr sz="1940"/>
            </a:lvl2pPr>
            <a:lvl3pPr marL="0" indent="0">
              <a:buNone/>
              <a:defRPr sz="1940"/>
            </a:lvl3pPr>
            <a:lvl4pPr>
              <a:defRPr sz="1940"/>
            </a:lvl4pPr>
            <a:lvl5pPr>
              <a:defRPr sz="1940"/>
            </a:lvl5pPr>
          </a:lstStyle>
          <a:p>
            <a:pPr lvl="0"/>
            <a:r>
              <a:rPr lang="en-US"/>
              <a:t>Edit Master text styles</a:t>
            </a:r>
          </a:p>
        </p:txBody>
      </p:sp>
      <p:sp>
        <p:nvSpPr>
          <p:cNvPr id="9" name="Round Diagonal Corner Rectangle 4">
            <a:extLst>
              <a:ext uri="{FF2B5EF4-FFF2-40B4-BE49-F238E27FC236}">
                <a16:creationId xmlns:a16="http://schemas.microsoft.com/office/drawing/2014/main" id="{F54843EE-89F0-474F-A438-CCD6E63C5C3A}"/>
              </a:ext>
            </a:extLst>
          </p:cNvPr>
          <p:cNvSpPr/>
          <p:nvPr userDrawn="1"/>
        </p:nvSpPr>
        <p:spPr>
          <a:xfrm>
            <a:off x="12514257" y="-2970"/>
            <a:ext cx="2576459" cy="3594690"/>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wrap="square" lIns="48000" tIns="48000" rIns="48000" bIns="48000" rtlCol="0" anchor="t" anchorCtr="0">
            <a:spAutoFit/>
          </a:bodyPr>
          <a:lstStyle/>
          <a:p>
            <a:pPr>
              <a:spcAft>
                <a:spcPts val="136"/>
              </a:spcAft>
            </a:pPr>
            <a:r>
              <a:rPr lang="en-GB" sz="849" b="1" noProof="0" dirty="0">
                <a:solidFill>
                  <a:schemeClr val="bg1">
                    <a:lumMod val="50000"/>
                  </a:schemeClr>
                </a:solidFill>
              </a:rPr>
              <a:t>Image placeholders</a:t>
            </a:r>
          </a:p>
          <a:p>
            <a:pPr marL="0" lvl="1" indent="0">
              <a:spcAft>
                <a:spcPts val="132"/>
              </a:spcAft>
            </a:pPr>
            <a:r>
              <a:rPr lang="en-GB" sz="849" noProof="0" dirty="0">
                <a:solidFill>
                  <a:schemeClr val="bg1">
                    <a:lumMod val="50000"/>
                  </a:schemeClr>
                </a:solidFill>
              </a:rPr>
              <a:t>This layout is set with a picture placeholder. The front cover image should always be in the cut out style or a plain yellow background</a:t>
            </a:r>
          </a:p>
          <a:p>
            <a:pPr marL="0" lvl="1" indent="0">
              <a:spcAft>
                <a:spcPts val="132"/>
              </a:spcAft>
            </a:pPr>
            <a:r>
              <a:rPr lang="en-GB" sz="849" b="1" noProof="0" dirty="0">
                <a:solidFill>
                  <a:schemeClr val="bg1">
                    <a:lumMod val="50000"/>
                  </a:schemeClr>
                </a:solidFill>
              </a:rPr>
              <a:t>Change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Click on the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‘delete’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Go to the Image Library</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image and ‘insert’</a:t>
            </a:r>
          </a:p>
          <a:p>
            <a:pPr marL="0" lvl="2" indent="0">
              <a:spcAft>
                <a:spcPts val="132"/>
              </a:spcAft>
              <a:buFontTx/>
              <a:buNone/>
            </a:pPr>
            <a:r>
              <a:rPr lang="en-GB" sz="849" noProof="0" dirty="0">
                <a:solidFill>
                  <a:schemeClr val="bg1">
                    <a:lumMod val="50000"/>
                  </a:schemeClr>
                </a:solidFill>
              </a:rPr>
              <a:t>When you have reset the slide the image may need readjusting</a:t>
            </a:r>
          </a:p>
          <a:p>
            <a:pPr marL="0" lvl="1" indent="0">
              <a:spcAft>
                <a:spcPts val="132"/>
              </a:spcAft>
            </a:pPr>
            <a:r>
              <a:rPr lang="en-GB" sz="849" b="1" noProof="0" dirty="0">
                <a:solidFill>
                  <a:schemeClr val="bg1">
                    <a:lumMod val="50000"/>
                  </a:schemeClr>
                </a:solidFill>
              </a:rPr>
              <a:t>Insert image</a:t>
            </a:r>
          </a:p>
          <a:p>
            <a:pPr marL="0" lvl="1" indent="0">
              <a:spcAft>
                <a:spcPts val="132"/>
              </a:spcAft>
            </a:pPr>
            <a:r>
              <a:rPr lang="en-GB" sz="849" noProof="0" dirty="0">
                <a:solidFill>
                  <a:schemeClr val="bg1">
                    <a:lumMod val="50000"/>
                  </a:schemeClr>
                </a:solidFill>
              </a:rPr>
              <a:t>To insert an image click on the ‘picture placeholder icon’, navigate to the file and insert.</a:t>
            </a:r>
          </a:p>
          <a:p>
            <a:pPr>
              <a:spcAft>
                <a:spcPts val="132"/>
              </a:spcAft>
            </a:pPr>
            <a:r>
              <a:rPr lang="en-GB" sz="849" b="1" noProof="0" dirty="0">
                <a:solidFill>
                  <a:schemeClr val="bg1">
                    <a:lumMod val="50000"/>
                  </a:schemeClr>
                </a:solidFill>
              </a:rPr>
              <a:t>Crop image</a:t>
            </a:r>
          </a:p>
          <a:p>
            <a:pPr marL="0" lvl="1" indent="0">
              <a:spcAft>
                <a:spcPts val="132"/>
              </a:spcAft>
            </a:pPr>
            <a:r>
              <a:rPr lang="en-GB" sz="849" noProof="0" dirty="0">
                <a:solidFill>
                  <a:schemeClr val="bg1">
                    <a:lumMod val="50000"/>
                  </a:schemeClr>
                </a:solidFill>
              </a:rPr>
              <a:t>When the image is inserted it may not automatically show the part of the image you want. To change what is shown:</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the image</a:t>
            </a:r>
          </a:p>
          <a:p>
            <a:pPr marL="77931" lvl="2" indent="-77931">
              <a:spcAft>
                <a:spcPts val="132"/>
              </a:spcAft>
              <a:buFont typeface="Arial" panose="020B0604020202020204" pitchFamily="34" charset="0"/>
              <a:buChar char="•"/>
            </a:pPr>
            <a:r>
              <a:rPr lang="en-GB" sz="849" noProof="0" dirty="0">
                <a:solidFill>
                  <a:schemeClr val="bg1">
                    <a:lumMod val="50000"/>
                  </a:schemeClr>
                </a:solidFill>
              </a:rPr>
              <a:t>Go to ‘Format’ tab</a:t>
            </a:r>
          </a:p>
          <a:p>
            <a:pPr marL="77931" lvl="2" indent="-77931">
              <a:spcAft>
                <a:spcPts val="132"/>
              </a:spcAft>
              <a:buFont typeface="Arial" panose="020B0604020202020204" pitchFamily="34" charset="0"/>
              <a:buChar char="•"/>
            </a:pPr>
            <a:r>
              <a:rPr lang="en-GB" sz="849" noProof="0" dirty="0">
                <a:solidFill>
                  <a:schemeClr val="bg1">
                    <a:lumMod val="50000"/>
                  </a:schemeClr>
                </a:solidFill>
              </a:rPr>
              <a:t>Select ‘Crop’</a:t>
            </a:r>
          </a:p>
          <a:p>
            <a:pPr marL="0" indent="0">
              <a:spcAft>
                <a:spcPts val="136"/>
              </a:spcAft>
              <a:buFont typeface="Arial" pitchFamily="34" charset="0"/>
              <a:buNone/>
            </a:pPr>
            <a:r>
              <a:rPr lang="en-GB" sz="849" b="1" noProof="0" dirty="0">
                <a:solidFill>
                  <a:schemeClr val="bg1">
                    <a:lumMod val="50000"/>
                  </a:schemeClr>
                </a:solidFill>
              </a:rPr>
              <a:t>Image library</a:t>
            </a:r>
          </a:p>
          <a:p>
            <a:pPr marL="0" indent="0" algn="l" defTabSz="316779" rtl="0" fontAlgn="base">
              <a:spcBef>
                <a:spcPct val="0"/>
              </a:spcBef>
              <a:spcAft>
                <a:spcPts val="136"/>
              </a:spcAft>
              <a:buFont typeface="Arial" pitchFamily="34" charset="0"/>
              <a:buNone/>
            </a:pPr>
            <a:r>
              <a:rPr lang="en-GB" sz="849" kern="1200" noProof="0" dirty="0">
                <a:solidFill>
                  <a:schemeClr val="bg1">
                    <a:lumMod val="50000"/>
                  </a:schemeClr>
                </a:solidFill>
                <a:latin typeface="+mn-lt"/>
                <a:ea typeface="+mn-ea"/>
                <a:cs typeface="+mn-cs"/>
              </a:rPr>
              <a:t>To access the image library, please log into</a:t>
            </a:r>
          </a:p>
          <a:p>
            <a:pPr marL="0" indent="0" algn="l" defTabSz="316779" rtl="0" fontAlgn="base">
              <a:spcBef>
                <a:spcPct val="0"/>
              </a:spcBef>
              <a:spcAft>
                <a:spcPts val="136"/>
              </a:spcAft>
              <a:buFont typeface="Arial" pitchFamily="34" charset="0"/>
              <a:buNone/>
            </a:pPr>
            <a:endParaRPr lang="en-GB" sz="849" kern="1200" noProof="0" dirty="0">
              <a:solidFill>
                <a:schemeClr val="bg1">
                  <a:lumMod val="50000"/>
                </a:schemeClr>
              </a:solidFill>
              <a:latin typeface="+mn-lt"/>
              <a:ea typeface="+mn-ea"/>
              <a:cs typeface="+mn-cs"/>
            </a:endParaRPr>
          </a:p>
          <a:p>
            <a:pPr>
              <a:spcAft>
                <a:spcPts val="136"/>
              </a:spcAft>
            </a:pPr>
            <a:endParaRPr lang="en-GB" sz="849" kern="1200" noProof="0" dirty="0">
              <a:solidFill>
                <a:schemeClr val="bg1">
                  <a:lumMod val="50000"/>
                </a:schemeClr>
              </a:solidFill>
              <a:latin typeface="+mn-lt"/>
              <a:ea typeface="+mn-ea"/>
              <a:cs typeface="+mn-cs"/>
            </a:endParaRPr>
          </a:p>
        </p:txBody>
      </p:sp>
      <p:sp>
        <p:nvSpPr>
          <p:cNvPr id="10" name="Rectangle 9">
            <a:hlinkClick r:id="rId2"/>
            <a:extLst>
              <a:ext uri="{FF2B5EF4-FFF2-40B4-BE49-F238E27FC236}">
                <a16:creationId xmlns:a16="http://schemas.microsoft.com/office/drawing/2014/main" id="{59EFD54B-5084-4493-98CD-406BBC16C6BC}"/>
              </a:ext>
            </a:extLst>
          </p:cNvPr>
          <p:cNvSpPr/>
          <p:nvPr userDrawn="1"/>
        </p:nvSpPr>
        <p:spPr>
          <a:xfrm>
            <a:off x="12558954" y="3394312"/>
            <a:ext cx="2336116" cy="130677"/>
          </a:xfrm>
          <a:prstGeom prst="rect">
            <a:avLst/>
          </a:prstGeom>
          <a:noFill/>
        </p:spPr>
        <p:txBody>
          <a:bodyPr wrap="square" lIns="0" tIns="0" rIns="0" bIns="0" rtlCol="0" anchor="ctr">
            <a:spAutoFit/>
          </a:bodyPr>
          <a:lstStyle/>
          <a:p>
            <a:r>
              <a:rPr lang="en-GB" sz="849" dirty="0">
                <a:cs typeface="Arial" panose="020B0604020202020204" pitchFamily="34" charset="0"/>
              </a:rPr>
              <a:t>https://nationalgrid.onbrandcloud.com/login/</a:t>
            </a:r>
          </a:p>
        </p:txBody>
      </p:sp>
      <p:pic>
        <p:nvPicPr>
          <p:cNvPr id="11" name="Picture 10">
            <a:extLst>
              <a:ext uri="{FF2B5EF4-FFF2-40B4-BE49-F238E27FC236}">
                <a16:creationId xmlns:a16="http://schemas.microsoft.com/office/drawing/2014/main" id="{50A37059-A6CA-4A16-859E-45B549666CFA}"/>
              </a:ext>
            </a:extLst>
          </p:cNvPr>
          <p:cNvPicPr>
            <a:picLocks noChangeAspect="1"/>
          </p:cNvPicPr>
          <p:nvPr userDrawn="1"/>
        </p:nvPicPr>
        <p:blipFill>
          <a:blip r:embed="rId3"/>
          <a:stretch>
            <a:fillRect/>
          </a:stretch>
        </p:blipFill>
        <p:spPr>
          <a:xfrm>
            <a:off x="9965223" y="6237768"/>
            <a:ext cx="1794176" cy="268024"/>
          </a:xfrm>
          <a:prstGeom prst="rect">
            <a:avLst/>
          </a:prstGeom>
        </p:spPr>
      </p:pic>
      <p:sp>
        <p:nvSpPr>
          <p:cNvPr id="2" name="Title 1">
            <a:extLst>
              <a:ext uri="{FF2B5EF4-FFF2-40B4-BE49-F238E27FC236}">
                <a16:creationId xmlns:a16="http://schemas.microsoft.com/office/drawing/2014/main" id="{881E7258-4646-4D7F-9430-5D4A66ADBB9A}"/>
              </a:ext>
            </a:extLst>
          </p:cNvPr>
          <p:cNvSpPr>
            <a:spLocks noGrp="1"/>
          </p:cNvSpPr>
          <p:nvPr>
            <p:ph type="title"/>
          </p:nvPr>
        </p:nvSpPr>
        <p:spPr>
          <a:xfrm>
            <a:off x="8302454" y="441140"/>
            <a:ext cx="3456945" cy="393955"/>
          </a:xfrm>
        </p:spPr>
        <p:txBody>
          <a:bodyPr/>
          <a:lstStyle/>
          <a:p>
            <a:r>
              <a:rPr lang="en-US"/>
              <a:t>Click to edit Master title style</a:t>
            </a:r>
            <a:endParaRPr lang="en-GB"/>
          </a:p>
        </p:txBody>
      </p:sp>
    </p:spTree>
    <p:extLst>
      <p:ext uri="{BB962C8B-B14F-4D97-AF65-F5344CB8AC3E}">
        <p14:creationId xmlns:p14="http://schemas.microsoft.com/office/powerpoint/2010/main" val="364270333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userDrawn="1">
  <p:cSld name="Back cover">
    <p:spTree>
      <p:nvGrpSpPr>
        <p:cNvPr id="1" name=""/>
        <p:cNvGrpSpPr/>
        <p:nvPr/>
      </p:nvGrpSpPr>
      <p:grpSpPr>
        <a:xfrm>
          <a:off x="0" y="0"/>
          <a:ext cx="0" cy="0"/>
          <a:chOff x="0" y="0"/>
          <a:chExt cx="0" cy="0"/>
        </a:xfrm>
      </p:grpSpPr>
      <p:sp>
        <p:nvSpPr>
          <p:cNvPr id="8" name="Picture Placeholder 7">
            <a:extLst>
              <a:ext uri="{FF2B5EF4-FFF2-40B4-BE49-F238E27FC236}">
                <a16:creationId xmlns:a16="http://schemas.microsoft.com/office/drawing/2014/main" id="{BDF3B3A2-DECF-4E1E-8224-F551F72431E6}"/>
              </a:ext>
            </a:extLst>
          </p:cNvPr>
          <p:cNvSpPr>
            <a:spLocks noGrp="1"/>
          </p:cNvSpPr>
          <p:nvPr>
            <p:ph type="pic" sz="quarter" idx="14" hasCustomPrompt="1"/>
          </p:nvPr>
        </p:nvSpPr>
        <p:spPr>
          <a:xfrm>
            <a:off x="0" y="0"/>
            <a:ext cx="12192000" cy="6858000"/>
          </a:xfrm>
          <a:custGeom>
            <a:avLst/>
            <a:gdLst>
              <a:gd name="connsiteX0" fmla="*/ 0 w 9144000"/>
              <a:gd name="connsiteY0" fmla="*/ 0 h 5143500"/>
              <a:gd name="connsiteX1" fmla="*/ 9144000 w 9144000"/>
              <a:gd name="connsiteY1" fmla="*/ 0 h 5143500"/>
              <a:gd name="connsiteX2" fmla="*/ 9144000 w 9144000"/>
              <a:gd name="connsiteY2" fmla="*/ 4345781 h 5143500"/>
              <a:gd name="connsiteX3" fmla="*/ 9143998 w 9144000"/>
              <a:gd name="connsiteY3" fmla="*/ 4345781 h 5143500"/>
              <a:gd name="connsiteX4" fmla="*/ 9143998 w 9144000"/>
              <a:gd name="connsiteY4" fmla="*/ 4344285 h 5143500"/>
              <a:gd name="connsiteX5" fmla="*/ 9095210 w 9144000"/>
              <a:gd name="connsiteY5" fmla="*/ 4326932 h 5143500"/>
              <a:gd name="connsiteX6" fmla="*/ 9047139 w 9144000"/>
              <a:gd name="connsiteY6" fmla="*/ 4310686 h 5143500"/>
              <a:gd name="connsiteX7" fmla="*/ 8999773 w 9144000"/>
              <a:gd name="connsiteY7" fmla="*/ 4295530 h 5143500"/>
              <a:gd name="connsiteX8" fmla="*/ 8953098 w 9144000"/>
              <a:gd name="connsiteY8" fmla="*/ 4281446 h 5143500"/>
              <a:gd name="connsiteX9" fmla="*/ 8907100 w 9144000"/>
              <a:gd name="connsiteY9" fmla="*/ 4268415 h 5143500"/>
              <a:gd name="connsiteX10" fmla="*/ 8861767 w 9144000"/>
              <a:gd name="connsiteY10" fmla="*/ 4256419 h 5143500"/>
              <a:gd name="connsiteX11" fmla="*/ 8817087 w 9144000"/>
              <a:gd name="connsiteY11" fmla="*/ 4245439 h 5143500"/>
              <a:gd name="connsiteX12" fmla="*/ 8773046 w 9144000"/>
              <a:gd name="connsiteY12" fmla="*/ 4235458 h 5143500"/>
              <a:gd name="connsiteX13" fmla="*/ 8729631 w 9144000"/>
              <a:gd name="connsiteY13" fmla="*/ 4226457 h 5143500"/>
              <a:gd name="connsiteX14" fmla="*/ 8686828 w 9144000"/>
              <a:gd name="connsiteY14" fmla="*/ 4218418 h 5143500"/>
              <a:gd name="connsiteX15" fmla="*/ 8644625 w 9144000"/>
              <a:gd name="connsiteY15" fmla="*/ 4211323 h 5143500"/>
              <a:gd name="connsiteX16" fmla="*/ 8603009 w 9144000"/>
              <a:gd name="connsiteY16" fmla="*/ 4205153 h 5143500"/>
              <a:gd name="connsiteX17" fmla="*/ 8582418 w 9144000"/>
              <a:gd name="connsiteY17" fmla="*/ 4202409 h 5143500"/>
              <a:gd name="connsiteX18" fmla="*/ 8561967 w 9144000"/>
              <a:gd name="connsiteY18" fmla="*/ 4199890 h 5143500"/>
              <a:gd name="connsiteX19" fmla="*/ 8541658 w 9144000"/>
              <a:gd name="connsiteY19" fmla="*/ 4197593 h 5143500"/>
              <a:gd name="connsiteX20" fmla="*/ 8521486 w 9144000"/>
              <a:gd name="connsiteY20" fmla="*/ 4195515 h 5143500"/>
              <a:gd name="connsiteX21" fmla="*/ 8501452 w 9144000"/>
              <a:gd name="connsiteY21" fmla="*/ 4193655 h 5143500"/>
              <a:gd name="connsiteX22" fmla="*/ 8481553 w 9144000"/>
              <a:gd name="connsiteY22" fmla="*/ 4192012 h 5143500"/>
              <a:gd name="connsiteX23" fmla="*/ 8461787 w 9144000"/>
              <a:gd name="connsiteY23" fmla="*/ 4190580 h 5143500"/>
              <a:gd name="connsiteX24" fmla="*/ 8442153 w 9144000"/>
              <a:gd name="connsiteY24" fmla="*/ 4189360 h 5143500"/>
              <a:gd name="connsiteX25" fmla="*/ 8422651 w 9144000"/>
              <a:gd name="connsiteY25" fmla="*/ 4188347 h 5143500"/>
              <a:gd name="connsiteX26" fmla="*/ 8403276 w 9144000"/>
              <a:gd name="connsiteY26" fmla="*/ 4187542 h 5143500"/>
              <a:gd name="connsiteX27" fmla="*/ 8384030 w 9144000"/>
              <a:gd name="connsiteY27" fmla="*/ 4186940 h 5143500"/>
              <a:gd name="connsiteX28" fmla="*/ 8364908 w 9144000"/>
              <a:gd name="connsiteY28" fmla="*/ 4186539 h 5143500"/>
              <a:gd name="connsiteX29" fmla="*/ 8345911 w 9144000"/>
              <a:gd name="connsiteY29" fmla="*/ 4186339 h 5143500"/>
              <a:gd name="connsiteX30" fmla="*/ 8327035 w 9144000"/>
              <a:gd name="connsiteY30" fmla="*/ 4186335 h 5143500"/>
              <a:gd name="connsiteX31" fmla="*/ 8308281 w 9144000"/>
              <a:gd name="connsiteY31" fmla="*/ 4186526 h 5143500"/>
              <a:gd name="connsiteX32" fmla="*/ 8289645 w 9144000"/>
              <a:gd name="connsiteY32" fmla="*/ 4186909 h 5143500"/>
              <a:gd name="connsiteX33" fmla="*/ 8271127 w 9144000"/>
              <a:gd name="connsiteY33" fmla="*/ 4187483 h 5143500"/>
              <a:gd name="connsiteX34" fmla="*/ 8252724 w 9144000"/>
              <a:gd name="connsiteY34" fmla="*/ 4188245 h 5143500"/>
              <a:gd name="connsiteX35" fmla="*/ 8234436 w 9144000"/>
              <a:gd name="connsiteY35" fmla="*/ 4189192 h 5143500"/>
              <a:gd name="connsiteX36" fmla="*/ 8216260 w 9144000"/>
              <a:gd name="connsiteY36" fmla="*/ 4190323 h 5143500"/>
              <a:gd name="connsiteX37" fmla="*/ 8198195 w 9144000"/>
              <a:gd name="connsiteY37" fmla="*/ 4191634 h 5143500"/>
              <a:gd name="connsiteX38" fmla="*/ 8180239 w 9144000"/>
              <a:gd name="connsiteY38" fmla="*/ 4193124 h 5143500"/>
              <a:gd name="connsiteX39" fmla="*/ 8162391 w 9144000"/>
              <a:gd name="connsiteY39" fmla="*/ 4194791 h 5143500"/>
              <a:gd name="connsiteX40" fmla="*/ 8144649 w 9144000"/>
              <a:gd name="connsiteY40" fmla="*/ 4196632 h 5143500"/>
              <a:gd name="connsiteX41" fmla="*/ 8127011 w 9144000"/>
              <a:gd name="connsiteY41" fmla="*/ 4198645 h 5143500"/>
              <a:gd name="connsiteX42" fmla="*/ 8109476 w 9144000"/>
              <a:gd name="connsiteY42" fmla="*/ 4200828 h 5143500"/>
              <a:gd name="connsiteX43" fmla="*/ 8092042 w 9144000"/>
              <a:gd name="connsiteY43" fmla="*/ 4203178 h 5143500"/>
              <a:gd name="connsiteX44" fmla="*/ 8074708 w 9144000"/>
              <a:gd name="connsiteY44" fmla="*/ 4205694 h 5143500"/>
              <a:gd name="connsiteX45" fmla="*/ 8057472 w 9144000"/>
              <a:gd name="connsiteY45" fmla="*/ 4208371 h 5143500"/>
              <a:gd name="connsiteX46" fmla="*/ 8040331 w 9144000"/>
              <a:gd name="connsiteY46" fmla="*/ 4211210 h 5143500"/>
              <a:gd name="connsiteX47" fmla="*/ 8006332 w 9144000"/>
              <a:gd name="connsiteY47" fmla="*/ 4217359 h 5143500"/>
              <a:gd name="connsiteX48" fmla="*/ 7972699 w 9144000"/>
              <a:gd name="connsiteY48" fmla="*/ 4224123 h 5143500"/>
              <a:gd name="connsiteX49" fmla="*/ 7922906 w 9144000"/>
              <a:gd name="connsiteY49" fmla="*/ 4235381 h 5143500"/>
              <a:gd name="connsiteX50" fmla="*/ 7890129 w 9144000"/>
              <a:gd name="connsiteY50" fmla="*/ 4243601 h 5143500"/>
              <a:gd name="connsiteX51" fmla="*/ 7857671 w 9144000"/>
              <a:gd name="connsiteY51" fmla="*/ 4252372 h 5143500"/>
              <a:gd name="connsiteX52" fmla="*/ 7825521 w 9144000"/>
              <a:gd name="connsiteY52" fmla="*/ 4261676 h 5143500"/>
              <a:gd name="connsiteX53" fmla="*/ 7793663 w 9144000"/>
              <a:gd name="connsiteY53" fmla="*/ 4271493 h 5143500"/>
              <a:gd name="connsiteX54" fmla="*/ 7762087 w 9144000"/>
              <a:gd name="connsiteY54" fmla="*/ 4281806 h 5143500"/>
              <a:gd name="connsiteX55" fmla="*/ 7730778 w 9144000"/>
              <a:gd name="connsiteY55" fmla="*/ 4292598 h 5143500"/>
              <a:gd name="connsiteX56" fmla="*/ 7699724 w 9144000"/>
              <a:gd name="connsiteY56" fmla="*/ 4303848 h 5143500"/>
              <a:gd name="connsiteX57" fmla="*/ 7668911 w 9144000"/>
              <a:gd name="connsiteY57" fmla="*/ 4315539 h 5143500"/>
              <a:gd name="connsiteX58" fmla="*/ 7638326 w 9144000"/>
              <a:gd name="connsiteY58" fmla="*/ 4327653 h 5143500"/>
              <a:gd name="connsiteX59" fmla="*/ 7607958 w 9144000"/>
              <a:gd name="connsiteY59" fmla="*/ 4340171 h 5143500"/>
              <a:gd name="connsiteX60" fmla="*/ 7577791 w 9144000"/>
              <a:gd name="connsiteY60" fmla="*/ 4353075 h 5143500"/>
              <a:gd name="connsiteX61" fmla="*/ 7547814 w 9144000"/>
              <a:gd name="connsiteY61" fmla="*/ 4366348 h 5143500"/>
              <a:gd name="connsiteX62" fmla="*/ 7518014 w 9144000"/>
              <a:gd name="connsiteY62" fmla="*/ 4379970 h 5143500"/>
              <a:gd name="connsiteX63" fmla="*/ 7473615 w 9144000"/>
              <a:gd name="connsiteY63" fmla="*/ 4401018 h 5143500"/>
              <a:gd name="connsiteX64" fmla="*/ 7429540 w 9144000"/>
              <a:gd name="connsiteY64" fmla="*/ 4422750 h 5143500"/>
              <a:gd name="connsiteX65" fmla="*/ 7385744 w 9144000"/>
              <a:gd name="connsiteY65" fmla="*/ 4445105 h 5143500"/>
              <a:gd name="connsiteX66" fmla="*/ 7342185 w 9144000"/>
              <a:gd name="connsiteY66" fmla="*/ 4468020 h 5143500"/>
              <a:gd name="connsiteX67" fmla="*/ 7284394 w 9144000"/>
              <a:gd name="connsiteY67" fmla="*/ 4499338 h 5143500"/>
              <a:gd name="connsiteX68" fmla="*/ 7198121 w 9144000"/>
              <a:gd name="connsiteY68" fmla="*/ 4547659 h 5143500"/>
              <a:gd name="connsiteX69" fmla="*/ 6982454 w 9144000"/>
              <a:gd name="connsiteY69" fmla="*/ 4672511 h 5143500"/>
              <a:gd name="connsiteX70" fmla="*/ 6821831 w 9144000"/>
              <a:gd name="connsiteY70" fmla="*/ 4764264 h 5143500"/>
              <a:gd name="connsiteX71" fmla="*/ 6747456 w 9144000"/>
              <a:gd name="connsiteY71" fmla="*/ 4805079 h 5143500"/>
              <a:gd name="connsiteX72" fmla="*/ 6687147 w 9144000"/>
              <a:gd name="connsiteY72" fmla="*/ 4837057 h 5143500"/>
              <a:gd name="connsiteX73" fmla="*/ 6641376 w 9144000"/>
              <a:gd name="connsiteY73" fmla="*/ 4860551 h 5143500"/>
              <a:gd name="connsiteX74" fmla="*/ 6595092 w 9144000"/>
              <a:gd name="connsiteY74" fmla="*/ 4883557 h 5143500"/>
              <a:gd name="connsiteX75" fmla="*/ 6548252 w 9144000"/>
              <a:gd name="connsiteY75" fmla="*/ 4906012 h 5143500"/>
              <a:gd name="connsiteX76" fmla="*/ 6500812 w 9144000"/>
              <a:gd name="connsiteY76" fmla="*/ 4927857 h 5143500"/>
              <a:gd name="connsiteX77" fmla="*/ 6468830 w 9144000"/>
              <a:gd name="connsiteY77" fmla="*/ 4942049 h 5143500"/>
              <a:gd name="connsiteX78" fmla="*/ 6436549 w 9144000"/>
              <a:gd name="connsiteY78" fmla="*/ 4955925 h 5143500"/>
              <a:gd name="connsiteX79" fmla="*/ 6403956 w 9144000"/>
              <a:gd name="connsiteY79" fmla="*/ 4969464 h 5143500"/>
              <a:gd name="connsiteX80" fmla="*/ 6371038 w 9144000"/>
              <a:gd name="connsiteY80" fmla="*/ 4982650 h 5143500"/>
              <a:gd name="connsiteX81" fmla="*/ 6337781 w 9144000"/>
              <a:gd name="connsiteY81" fmla="*/ 4995463 h 5143500"/>
              <a:gd name="connsiteX82" fmla="*/ 6304173 w 9144000"/>
              <a:gd name="connsiteY82" fmla="*/ 5007886 h 5143500"/>
              <a:gd name="connsiteX83" fmla="*/ 6270200 w 9144000"/>
              <a:gd name="connsiteY83" fmla="*/ 5019900 h 5143500"/>
              <a:gd name="connsiteX84" fmla="*/ 6235850 w 9144000"/>
              <a:gd name="connsiteY84" fmla="*/ 5031487 h 5143500"/>
              <a:gd name="connsiteX85" fmla="*/ 6201110 w 9144000"/>
              <a:gd name="connsiteY85" fmla="*/ 5042628 h 5143500"/>
              <a:gd name="connsiteX86" fmla="*/ 6165966 w 9144000"/>
              <a:gd name="connsiteY86" fmla="*/ 5053306 h 5143500"/>
              <a:gd name="connsiteX87" fmla="*/ 6130405 w 9144000"/>
              <a:gd name="connsiteY87" fmla="*/ 5063502 h 5143500"/>
              <a:gd name="connsiteX88" fmla="*/ 6094415 w 9144000"/>
              <a:gd name="connsiteY88" fmla="*/ 5073197 h 5143500"/>
              <a:gd name="connsiteX89" fmla="*/ 6057982 w 9144000"/>
              <a:gd name="connsiteY89" fmla="*/ 5082374 h 5143500"/>
              <a:gd name="connsiteX90" fmla="*/ 6021094 w 9144000"/>
              <a:gd name="connsiteY90" fmla="*/ 5091015 h 5143500"/>
              <a:gd name="connsiteX91" fmla="*/ 5983737 w 9144000"/>
              <a:gd name="connsiteY91" fmla="*/ 5099100 h 5143500"/>
              <a:gd name="connsiteX92" fmla="*/ 5945899 w 9144000"/>
              <a:gd name="connsiteY92" fmla="*/ 5106612 h 5143500"/>
              <a:gd name="connsiteX93" fmla="*/ 5907565 w 9144000"/>
              <a:gd name="connsiteY93" fmla="*/ 5113533 h 5143500"/>
              <a:gd name="connsiteX94" fmla="*/ 5868724 w 9144000"/>
              <a:gd name="connsiteY94" fmla="*/ 5119842 h 5143500"/>
              <a:gd name="connsiteX95" fmla="*/ 5829363 w 9144000"/>
              <a:gd name="connsiteY95" fmla="*/ 5125525 h 5143500"/>
              <a:gd name="connsiteX96" fmla="*/ 5789467 w 9144000"/>
              <a:gd name="connsiteY96" fmla="*/ 5130561 h 5143500"/>
              <a:gd name="connsiteX97" fmla="*/ 5749025 w 9144000"/>
              <a:gd name="connsiteY97" fmla="*/ 5134932 h 5143500"/>
              <a:gd name="connsiteX98" fmla="*/ 5708022 w 9144000"/>
              <a:gd name="connsiteY98" fmla="*/ 5138621 h 5143500"/>
              <a:gd name="connsiteX99" fmla="*/ 5666447 w 9144000"/>
              <a:gd name="connsiteY99" fmla="*/ 5141607 h 5143500"/>
              <a:gd name="connsiteX100" fmla="*/ 5631259 w 9144000"/>
              <a:gd name="connsiteY100" fmla="*/ 5143500 h 5143500"/>
              <a:gd name="connsiteX101" fmla="*/ 0 w 9144000"/>
              <a:gd name="connsiteY101" fmla="*/ 5143500 h 51435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9144000" h="5143500">
                <a:moveTo>
                  <a:pt x="0" y="0"/>
                </a:moveTo>
                <a:lnTo>
                  <a:pt x="9144000" y="0"/>
                </a:lnTo>
                <a:lnTo>
                  <a:pt x="9144000" y="4345781"/>
                </a:lnTo>
                <a:lnTo>
                  <a:pt x="9143998" y="4345781"/>
                </a:lnTo>
                <a:lnTo>
                  <a:pt x="9143998" y="4344285"/>
                </a:lnTo>
                <a:lnTo>
                  <a:pt x="9095210" y="4326932"/>
                </a:lnTo>
                <a:lnTo>
                  <a:pt x="9047139" y="4310686"/>
                </a:lnTo>
                <a:lnTo>
                  <a:pt x="8999773" y="4295530"/>
                </a:lnTo>
                <a:lnTo>
                  <a:pt x="8953098" y="4281446"/>
                </a:lnTo>
                <a:lnTo>
                  <a:pt x="8907100" y="4268415"/>
                </a:lnTo>
                <a:lnTo>
                  <a:pt x="8861767" y="4256419"/>
                </a:lnTo>
                <a:lnTo>
                  <a:pt x="8817087" y="4245439"/>
                </a:lnTo>
                <a:lnTo>
                  <a:pt x="8773046" y="4235458"/>
                </a:lnTo>
                <a:lnTo>
                  <a:pt x="8729631" y="4226457"/>
                </a:lnTo>
                <a:lnTo>
                  <a:pt x="8686828" y="4218418"/>
                </a:lnTo>
                <a:lnTo>
                  <a:pt x="8644625" y="4211323"/>
                </a:lnTo>
                <a:lnTo>
                  <a:pt x="8603009" y="4205153"/>
                </a:lnTo>
                <a:lnTo>
                  <a:pt x="8582418" y="4202409"/>
                </a:lnTo>
                <a:lnTo>
                  <a:pt x="8561967" y="4199890"/>
                </a:lnTo>
                <a:lnTo>
                  <a:pt x="8541658" y="4197593"/>
                </a:lnTo>
                <a:lnTo>
                  <a:pt x="8521486" y="4195515"/>
                </a:lnTo>
                <a:lnTo>
                  <a:pt x="8501452" y="4193655"/>
                </a:lnTo>
                <a:lnTo>
                  <a:pt x="8481553" y="4192012"/>
                </a:lnTo>
                <a:lnTo>
                  <a:pt x="8461787" y="4190580"/>
                </a:lnTo>
                <a:lnTo>
                  <a:pt x="8442153" y="4189360"/>
                </a:lnTo>
                <a:lnTo>
                  <a:pt x="8422651" y="4188347"/>
                </a:lnTo>
                <a:lnTo>
                  <a:pt x="8403276" y="4187542"/>
                </a:lnTo>
                <a:lnTo>
                  <a:pt x="8384030" y="4186940"/>
                </a:lnTo>
                <a:lnTo>
                  <a:pt x="8364908" y="4186539"/>
                </a:lnTo>
                <a:lnTo>
                  <a:pt x="8345911" y="4186339"/>
                </a:lnTo>
                <a:lnTo>
                  <a:pt x="8327035" y="4186335"/>
                </a:lnTo>
                <a:lnTo>
                  <a:pt x="8308281" y="4186526"/>
                </a:lnTo>
                <a:lnTo>
                  <a:pt x="8289645" y="4186909"/>
                </a:lnTo>
                <a:lnTo>
                  <a:pt x="8271127" y="4187483"/>
                </a:lnTo>
                <a:lnTo>
                  <a:pt x="8252724" y="4188245"/>
                </a:lnTo>
                <a:lnTo>
                  <a:pt x="8234436" y="4189192"/>
                </a:lnTo>
                <a:lnTo>
                  <a:pt x="8216260" y="4190323"/>
                </a:lnTo>
                <a:lnTo>
                  <a:pt x="8198195" y="4191634"/>
                </a:lnTo>
                <a:lnTo>
                  <a:pt x="8180239" y="4193124"/>
                </a:lnTo>
                <a:lnTo>
                  <a:pt x="8162391" y="4194791"/>
                </a:lnTo>
                <a:lnTo>
                  <a:pt x="8144649" y="4196632"/>
                </a:lnTo>
                <a:lnTo>
                  <a:pt x="8127011" y="4198645"/>
                </a:lnTo>
                <a:lnTo>
                  <a:pt x="8109476" y="4200828"/>
                </a:lnTo>
                <a:lnTo>
                  <a:pt x="8092042" y="4203178"/>
                </a:lnTo>
                <a:lnTo>
                  <a:pt x="8074708" y="4205694"/>
                </a:lnTo>
                <a:lnTo>
                  <a:pt x="8057472" y="4208371"/>
                </a:lnTo>
                <a:lnTo>
                  <a:pt x="8040331" y="4211210"/>
                </a:lnTo>
                <a:lnTo>
                  <a:pt x="8006332" y="4217359"/>
                </a:lnTo>
                <a:lnTo>
                  <a:pt x="7972699" y="4224123"/>
                </a:lnTo>
                <a:lnTo>
                  <a:pt x="7922906" y="4235381"/>
                </a:lnTo>
                <a:lnTo>
                  <a:pt x="7890129" y="4243601"/>
                </a:lnTo>
                <a:lnTo>
                  <a:pt x="7857671" y="4252372"/>
                </a:lnTo>
                <a:lnTo>
                  <a:pt x="7825521" y="4261676"/>
                </a:lnTo>
                <a:lnTo>
                  <a:pt x="7793663" y="4271493"/>
                </a:lnTo>
                <a:lnTo>
                  <a:pt x="7762087" y="4281806"/>
                </a:lnTo>
                <a:lnTo>
                  <a:pt x="7730778" y="4292598"/>
                </a:lnTo>
                <a:lnTo>
                  <a:pt x="7699724" y="4303848"/>
                </a:lnTo>
                <a:lnTo>
                  <a:pt x="7668911" y="4315539"/>
                </a:lnTo>
                <a:lnTo>
                  <a:pt x="7638326" y="4327653"/>
                </a:lnTo>
                <a:lnTo>
                  <a:pt x="7607958" y="4340171"/>
                </a:lnTo>
                <a:lnTo>
                  <a:pt x="7577791" y="4353075"/>
                </a:lnTo>
                <a:lnTo>
                  <a:pt x="7547814" y="4366348"/>
                </a:lnTo>
                <a:lnTo>
                  <a:pt x="7518014" y="4379970"/>
                </a:lnTo>
                <a:lnTo>
                  <a:pt x="7473615" y="4401018"/>
                </a:lnTo>
                <a:lnTo>
                  <a:pt x="7429540" y="4422750"/>
                </a:lnTo>
                <a:lnTo>
                  <a:pt x="7385744" y="4445105"/>
                </a:lnTo>
                <a:lnTo>
                  <a:pt x="7342185" y="4468020"/>
                </a:lnTo>
                <a:lnTo>
                  <a:pt x="7284394" y="4499338"/>
                </a:lnTo>
                <a:lnTo>
                  <a:pt x="7198121" y="4547659"/>
                </a:lnTo>
                <a:lnTo>
                  <a:pt x="6982454" y="4672511"/>
                </a:lnTo>
                <a:lnTo>
                  <a:pt x="6821831" y="4764264"/>
                </a:lnTo>
                <a:lnTo>
                  <a:pt x="6747456" y="4805079"/>
                </a:lnTo>
                <a:lnTo>
                  <a:pt x="6687147" y="4837057"/>
                </a:lnTo>
                <a:lnTo>
                  <a:pt x="6641376" y="4860551"/>
                </a:lnTo>
                <a:lnTo>
                  <a:pt x="6595092" y="4883557"/>
                </a:lnTo>
                <a:lnTo>
                  <a:pt x="6548252" y="4906012"/>
                </a:lnTo>
                <a:lnTo>
                  <a:pt x="6500812" y="4927857"/>
                </a:lnTo>
                <a:lnTo>
                  <a:pt x="6468830" y="4942049"/>
                </a:lnTo>
                <a:lnTo>
                  <a:pt x="6436549" y="4955925"/>
                </a:lnTo>
                <a:lnTo>
                  <a:pt x="6403956" y="4969464"/>
                </a:lnTo>
                <a:lnTo>
                  <a:pt x="6371038" y="4982650"/>
                </a:lnTo>
                <a:lnTo>
                  <a:pt x="6337781" y="4995463"/>
                </a:lnTo>
                <a:lnTo>
                  <a:pt x="6304173" y="5007886"/>
                </a:lnTo>
                <a:lnTo>
                  <a:pt x="6270200" y="5019900"/>
                </a:lnTo>
                <a:lnTo>
                  <a:pt x="6235850" y="5031487"/>
                </a:lnTo>
                <a:lnTo>
                  <a:pt x="6201110" y="5042628"/>
                </a:lnTo>
                <a:lnTo>
                  <a:pt x="6165966" y="5053306"/>
                </a:lnTo>
                <a:lnTo>
                  <a:pt x="6130405" y="5063502"/>
                </a:lnTo>
                <a:lnTo>
                  <a:pt x="6094415" y="5073197"/>
                </a:lnTo>
                <a:lnTo>
                  <a:pt x="6057982" y="5082374"/>
                </a:lnTo>
                <a:lnTo>
                  <a:pt x="6021094" y="5091015"/>
                </a:lnTo>
                <a:lnTo>
                  <a:pt x="5983737" y="5099100"/>
                </a:lnTo>
                <a:lnTo>
                  <a:pt x="5945899" y="5106612"/>
                </a:lnTo>
                <a:lnTo>
                  <a:pt x="5907565" y="5113533"/>
                </a:lnTo>
                <a:lnTo>
                  <a:pt x="5868724" y="5119842"/>
                </a:lnTo>
                <a:lnTo>
                  <a:pt x="5829363" y="5125525"/>
                </a:lnTo>
                <a:lnTo>
                  <a:pt x="5789467" y="5130561"/>
                </a:lnTo>
                <a:lnTo>
                  <a:pt x="5749025" y="5134932"/>
                </a:lnTo>
                <a:lnTo>
                  <a:pt x="5708022" y="5138621"/>
                </a:lnTo>
                <a:lnTo>
                  <a:pt x="5666447" y="5141607"/>
                </a:lnTo>
                <a:lnTo>
                  <a:pt x="5631259" y="5143500"/>
                </a:lnTo>
                <a:lnTo>
                  <a:pt x="0" y="5143500"/>
                </a:lnTo>
                <a:close/>
              </a:path>
            </a:pathLst>
          </a:custGeom>
          <a:solidFill>
            <a:schemeClr val="accent6"/>
          </a:solidFill>
          <a:ln>
            <a:noFill/>
          </a:ln>
        </p:spPr>
        <p:txBody>
          <a:bodyPr wrap="square" anchor="b">
            <a:noAutofit/>
          </a:bodyPr>
          <a:lstStyle>
            <a:lvl1pPr marL="0" indent="0" algn="ctr">
              <a:buNone/>
              <a:defRPr sz="2183" b="0">
                <a:solidFill>
                  <a:schemeClr val="accent1"/>
                </a:solidFill>
              </a:defRPr>
            </a:lvl1pPr>
          </a:lstStyle>
          <a:p>
            <a:r>
              <a:rPr lang="en-GB" dirty="0"/>
              <a:t>   </a:t>
            </a:r>
          </a:p>
        </p:txBody>
      </p:sp>
      <p:sp>
        <p:nvSpPr>
          <p:cNvPr id="5" name="Text Placeholder 4">
            <a:extLst>
              <a:ext uri="{FF2B5EF4-FFF2-40B4-BE49-F238E27FC236}">
                <a16:creationId xmlns:a16="http://schemas.microsoft.com/office/drawing/2014/main" id="{CD9199F2-FD0B-48CB-BF88-E2A9677AD29D}"/>
              </a:ext>
            </a:extLst>
          </p:cNvPr>
          <p:cNvSpPr>
            <a:spLocks noGrp="1"/>
          </p:cNvSpPr>
          <p:nvPr>
            <p:ph type="body" sz="quarter" idx="10"/>
          </p:nvPr>
        </p:nvSpPr>
        <p:spPr>
          <a:xfrm>
            <a:off x="432001" y="5120019"/>
            <a:ext cx="5424816" cy="1333699"/>
          </a:xfrm>
        </p:spPr>
        <p:txBody>
          <a:bodyPr anchor="b"/>
          <a:lstStyle>
            <a:lvl1pPr>
              <a:defRPr sz="1200" b="1">
                <a:solidFill>
                  <a:schemeClr val="tx1"/>
                </a:solidFill>
              </a:defRPr>
            </a:lvl1pPr>
            <a:lvl2pPr>
              <a:defRPr sz="1200" b="0">
                <a:solidFill>
                  <a:schemeClr val="tx1"/>
                </a:solidFill>
              </a:defRPr>
            </a:lvl2pPr>
            <a:lvl3pPr marL="0" indent="0">
              <a:buFontTx/>
              <a:buNone/>
              <a:defRPr sz="1200" b="0">
                <a:solidFill>
                  <a:schemeClr val="tx1"/>
                </a:solidFill>
              </a:defRPr>
            </a:lvl3pPr>
            <a:lvl4pPr marL="0" indent="0">
              <a:buFontTx/>
              <a:buNone/>
              <a:defRPr sz="1200" b="0">
                <a:solidFill>
                  <a:schemeClr val="tx1"/>
                </a:solidFill>
              </a:defRPr>
            </a:lvl4pPr>
            <a:lvl5pPr marL="0" indent="0">
              <a:buFontTx/>
              <a:buNone/>
              <a:defRPr sz="1200" b="0">
                <a:solidFill>
                  <a:schemeClr val="tx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pic>
        <p:nvPicPr>
          <p:cNvPr id="7" name="Picture 6">
            <a:extLst>
              <a:ext uri="{FF2B5EF4-FFF2-40B4-BE49-F238E27FC236}">
                <a16:creationId xmlns:a16="http://schemas.microsoft.com/office/drawing/2014/main" id="{DD4BF8BF-9CAC-4BF8-B555-D6E364C618FB}"/>
              </a:ext>
            </a:extLst>
          </p:cNvPr>
          <p:cNvPicPr>
            <a:picLocks noChangeAspect="1"/>
          </p:cNvPicPr>
          <p:nvPr userDrawn="1"/>
        </p:nvPicPr>
        <p:blipFill>
          <a:blip r:embed="rId2"/>
          <a:stretch>
            <a:fillRect/>
          </a:stretch>
        </p:blipFill>
        <p:spPr>
          <a:xfrm>
            <a:off x="9965223" y="6237768"/>
            <a:ext cx="1794176" cy="268024"/>
          </a:xfrm>
          <a:prstGeom prst="rect">
            <a:avLst/>
          </a:prstGeom>
        </p:spPr>
      </p:pic>
    </p:spTree>
    <p:extLst>
      <p:ext uri="{BB962C8B-B14F-4D97-AF65-F5344CB8AC3E}">
        <p14:creationId xmlns:p14="http://schemas.microsoft.com/office/powerpoint/2010/main" val="324116989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D93202-ABC8-43FB-AC03-1A7B6709210D}"/>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105650524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One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3B733F-036F-486F-8C1F-67849ABBFB1B}"/>
              </a:ext>
            </a:extLst>
          </p:cNvPr>
          <p:cNvSpPr>
            <a:spLocks noGrp="1"/>
          </p:cNvSpPr>
          <p:nvPr>
            <p:ph type="title"/>
          </p:nvPr>
        </p:nvSpPr>
        <p:spPr/>
        <p:txBody>
          <a:bodyPr/>
          <a:lstStyle/>
          <a:p>
            <a:r>
              <a:rPr lang="en-US"/>
              <a:t>Click to edit Master title style</a:t>
            </a:r>
            <a:endParaRPr lang="en-GB"/>
          </a:p>
        </p:txBody>
      </p:sp>
      <p:grpSp>
        <p:nvGrpSpPr>
          <p:cNvPr id="10" name="Guidance note">
            <a:extLst>
              <a:ext uri="{FF2B5EF4-FFF2-40B4-BE49-F238E27FC236}">
                <a16:creationId xmlns:a16="http://schemas.microsoft.com/office/drawing/2014/main" id="{632E5E5C-A081-4838-96EC-2018DFBEF9DF}"/>
              </a:ext>
            </a:extLst>
          </p:cNvPr>
          <p:cNvGrpSpPr/>
          <p:nvPr userDrawn="1"/>
        </p:nvGrpSpPr>
        <p:grpSpPr>
          <a:xfrm>
            <a:off x="12514259" y="-2970"/>
            <a:ext cx="2576459" cy="3511851"/>
            <a:chOff x="10925224" y="286"/>
            <a:chExt cx="2952328" cy="4024464"/>
          </a:xfrm>
        </p:grpSpPr>
        <p:sp>
          <p:nvSpPr>
            <p:cNvPr id="11" name="Guidance note">
              <a:extLst>
                <a:ext uri="{FF2B5EF4-FFF2-40B4-BE49-F238E27FC236}">
                  <a16:creationId xmlns:a16="http://schemas.microsoft.com/office/drawing/2014/main" id="{F2B4E9B4-10AE-4C7E-A99E-957BC1A5812F}"/>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12" name="Group 11">
              <a:extLst>
                <a:ext uri="{FF2B5EF4-FFF2-40B4-BE49-F238E27FC236}">
                  <a16:creationId xmlns:a16="http://schemas.microsoft.com/office/drawing/2014/main" id="{35B4912A-59FA-4C90-8A6A-AA719C24026F}"/>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13" name="Picture 3">
                <a:extLst>
                  <a:ext uri="{FF2B5EF4-FFF2-40B4-BE49-F238E27FC236}">
                    <a16:creationId xmlns:a16="http://schemas.microsoft.com/office/drawing/2014/main" id="{647D2EDA-3121-42A7-B61A-59C5E65D0AB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14" name="Rounded Rectangle 20">
                <a:extLst>
                  <a:ext uri="{FF2B5EF4-FFF2-40B4-BE49-F238E27FC236}">
                    <a16:creationId xmlns:a16="http://schemas.microsoft.com/office/drawing/2014/main" id="{3A65E115-1B05-4D6A-8D9B-23B56711CDA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
        <p:nvSpPr>
          <p:cNvPr id="9" name="Text Placeholder 3">
            <a:extLst>
              <a:ext uri="{FF2B5EF4-FFF2-40B4-BE49-F238E27FC236}">
                <a16:creationId xmlns:a16="http://schemas.microsoft.com/office/drawing/2014/main" id="{1704110C-7FA9-42B8-8B3B-DA58E665BDCC}"/>
              </a:ext>
            </a:extLst>
          </p:cNvPr>
          <p:cNvSpPr>
            <a:spLocks noGrp="1"/>
          </p:cNvSpPr>
          <p:nvPr>
            <p:ph type="body" sz="quarter" idx="16"/>
          </p:nvPr>
        </p:nvSpPr>
        <p:spPr>
          <a:xfrm>
            <a:off x="432001" y="1416667"/>
            <a:ext cx="11327399"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Tree>
    <p:extLst>
      <p:ext uri="{BB962C8B-B14F-4D97-AF65-F5344CB8AC3E}">
        <p14:creationId xmlns:p14="http://schemas.microsoft.com/office/powerpoint/2010/main" val="760053541"/>
      </p:ext>
    </p:extLst>
  </p:cSld>
  <p:clrMapOvr>
    <a:masterClrMapping/>
  </p:clrMapOvr>
  <p:extLst mod="1">
    <p:ext uri="{DCECCB84-F9BA-43D5-87BE-67443E8EF086}">
      <p15:sldGuideLst xmlns:p15="http://schemas.microsoft.com/office/powerpoint/2012/main"/>
    </p:ext>
  </p:extLst>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Two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E4F340-DC34-40A9-AAD0-1975F2301B87}"/>
              </a:ext>
            </a:extLst>
          </p:cNvPr>
          <p:cNvSpPr>
            <a:spLocks noGrp="1"/>
          </p:cNvSpPr>
          <p:nvPr>
            <p:ph type="title"/>
          </p:nvPr>
        </p:nvSpPr>
        <p:spPr/>
        <p:txBody>
          <a:bodyPr/>
          <a:lstStyle/>
          <a:p>
            <a:r>
              <a:rPr lang="en-US"/>
              <a:t>Click to edit Master title style</a:t>
            </a:r>
            <a:endParaRPr lang="en-GB"/>
          </a:p>
        </p:txBody>
      </p:sp>
      <p:sp>
        <p:nvSpPr>
          <p:cNvPr id="13" name="Text Placeholder 3">
            <a:extLst>
              <a:ext uri="{FF2B5EF4-FFF2-40B4-BE49-F238E27FC236}">
                <a16:creationId xmlns:a16="http://schemas.microsoft.com/office/drawing/2014/main" id="{9F52CBFD-699B-45C5-A157-E323D3A6D5CC}"/>
              </a:ext>
            </a:extLst>
          </p:cNvPr>
          <p:cNvSpPr>
            <a:spLocks noGrp="1"/>
          </p:cNvSpPr>
          <p:nvPr>
            <p:ph type="body" sz="quarter" idx="16"/>
          </p:nvPr>
        </p:nvSpPr>
        <p:spPr>
          <a:xfrm>
            <a:off x="432000" y="1416667"/>
            <a:ext cx="5424817"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4" name="Text Placeholder 3">
            <a:extLst>
              <a:ext uri="{FF2B5EF4-FFF2-40B4-BE49-F238E27FC236}">
                <a16:creationId xmlns:a16="http://schemas.microsoft.com/office/drawing/2014/main" id="{A54D8696-31B7-4DB8-B15D-873BDA46532E}"/>
              </a:ext>
            </a:extLst>
          </p:cNvPr>
          <p:cNvSpPr>
            <a:spLocks noGrp="1"/>
          </p:cNvSpPr>
          <p:nvPr>
            <p:ph type="body" sz="quarter" idx="17"/>
          </p:nvPr>
        </p:nvSpPr>
        <p:spPr>
          <a:xfrm>
            <a:off x="6335184" y="1416667"/>
            <a:ext cx="5424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4" name="Guidance note">
            <a:extLst>
              <a:ext uri="{FF2B5EF4-FFF2-40B4-BE49-F238E27FC236}">
                <a16:creationId xmlns:a16="http://schemas.microsoft.com/office/drawing/2014/main" id="{F560F193-177D-4395-B1BB-A42292DDC151}"/>
              </a:ext>
            </a:extLst>
          </p:cNvPr>
          <p:cNvGrpSpPr/>
          <p:nvPr userDrawn="1"/>
        </p:nvGrpSpPr>
        <p:grpSpPr>
          <a:xfrm>
            <a:off x="12514259" y="-2970"/>
            <a:ext cx="2576459" cy="3511851"/>
            <a:chOff x="10925224" y="286"/>
            <a:chExt cx="2952328" cy="4024464"/>
          </a:xfrm>
        </p:grpSpPr>
        <p:sp>
          <p:nvSpPr>
            <p:cNvPr id="25" name="Guidance note">
              <a:extLst>
                <a:ext uri="{FF2B5EF4-FFF2-40B4-BE49-F238E27FC236}">
                  <a16:creationId xmlns:a16="http://schemas.microsoft.com/office/drawing/2014/main" id="{AF29402F-0B0A-44A5-B263-0C8C1E5B7779}"/>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6" name="Group 25">
              <a:extLst>
                <a:ext uri="{FF2B5EF4-FFF2-40B4-BE49-F238E27FC236}">
                  <a16:creationId xmlns:a16="http://schemas.microsoft.com/office/drawing/2014/main" id="{75E3892D-FEFD-4962-9795-DC2F17463B75}"/>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7" name="Picture 3">
                <a:extLst>
                  <a:ext uri="{FF2B5EF4-FFF2-40B4-BE49-F238E27FC236}">
                    <a16:creationId xmlns:a16="http://schemas.microsoft.com/office/drawing/2014/main" id="{1EE9A39B-0904-456F-B59F-2F4E55120FA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8" name="Rounded Rectangle 20">
                <a:extLst>
                  <a:ext uri="{FF2B5EF4-FFF2-40B4-BE49-F238E27FC236}">
                    <a16:creationId xmlns:a16="http://schemas.microsoft.com/office/drawing/2014/main" id="{7992D0BE-FA95-458F-8ED2-677D7AE90B42}"/>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2221503568"/>
      </p:ext>
    </p:extLst>
  </p:cSld>
  <p:clrMapOvr>
    <a:masterClrMapping/>
  </p:clrMapOvr>
  <p:extLst>
    <p:ext uri="{DCECCB84-F9BA-43D5-87BE-67443E8EF086}">
      <p15:sldGuideLst xmlns:p15="http://schemas.microsoft.com/office/powerpoint/2012/main"/>
    </p:ext>
  </p:extLst>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Three column">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432001" y="1416667"/>
            <a:ext cx="3456319"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43688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6" name="Text Placeholder 4">
            <a:extLst>
              <a:ext uri="{FF2B5EF4-FFF2-40B4-BE49-F238E27FC236}">
                <a16:creationId xmlns:a16="http://schemas.microsoft.com/office/drawing/2014/main" id="{C5ABD336-6DA0-4C14-8548-610B7CB3FDD3}"/>
              </a:ext>
            </a:extLst>
          </p:cNvPr>
          <p:cNvSpPr>
            <a:spLocks noGrp="1"/>
          </p:cNvSpPr>
          <p:nvPr>
            <p:ph type="body" sz="quarter" idx="17"/>
          </p:nvPr>
        </p:nvSpPr>
        <p:spPr>
          <a:xfrm>
            <a:off x="8305281" y="1416667"/>
            <a:ext cx="3456000" cy="2092880"/>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5" name="Guidance note">
            <a:extLst>
              <a:ext uri="{FF2B5EF4-FFF2-40B4-BE49-F238E27FC236}">
                <a16:creationId xmlns:a16="http://schemas.microsoft.com/office/drawing/2014/main" id="{8D58E090-A402-4396-9C34-AACC618598E9}"/>
              </a:ext>
            </a:extLst>
          </p:cNvPr>
          <p:cNvGrpSpPr/>
          <p:nvPr userDrawn="1"/>
        </p:nvGrpSpPr>
        <p:grpSpPr>
          <a:xfrm>
            <a:off x="12514259" y="-2970"/>
            <a:ext cx="2576459" cy="3511851"/>
            <a:chOff x="10925224" y="286"/>
            <a:chExt cx="2952328" cy="4024464"/>
          </a:xfrm>
        </p:grpSpPr>
        <p:sp>
          <p:nvSpPr>
            <p:cNvPr id="26" name="Guidance note">
              <a:extLst>
                <a:ext uri="{FF2B5EF4-FFF2-40B4-BE49-F238E27FC236}">
                  <a16:creationId xmlns:a16="http://schemas.microsoft.com/office/drawing/2014/main" id="{9007DA49-FBBA-426F-8BA1-C45A5B9C3B51}"/>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7" name="Group 26">
              <a:extLst>
                <a:ext uri="{FF2B5EF4-FFF2-40B4-BE49-F238E27FC236}">
                  <a16:creationId xmlns:a16="http://schemas.microsoft.com/office/drawing/2014/main" id="{7A2C458C-0867-42D1-96EC-960A20373E59}"/>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317CCC4E-121E-4D81-894F-BC8D76CF9CC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FDB760BE-4E51-4DA4-A2FA-EA5369BB40F7}"/>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660480598"/>
      </p:ext>
    </p:extLst>
  </p:cSld>
  <p:clrMapOvr>
    <a:masterClrMapping/>
  </p:clrMapOvr>
  <p:extLst>
    <p:ext uri="{DCECCB84-F9BA-43D5-87BE-67443E8EF086}">
      <p15:sldGuideLst xmlns:p15="http://schemas.microsoft.com/office/powerpoint/2012/main"/>
    </p:ext>
  </p:extLst>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One column + image">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a:p>
        </p:txBody>
      </p:sp>
      <p:sp>
        <p:nvSpPr>
          <p:cNvPr id="15" name="Text Placeholder 3">
            <a:extLst>
              <a:ext uri="{FF2B5EF4-FFF2-40B4-BE49-F238E27FC236}">
                <a16:creationId xmlns:a16="http://schemas.microsoft.com/office/drawing/2014/main" id="{D0C88B5B-AAF5-47BD-AD69-1EE3F9438DF2}"/>
              </a:ext>
            </a:extLst>
          </p:cNvPr>
          <p:cNvSpPr>
            <a:spLocks noGrp="1"/>
          </p:cNvSpPr>
          <p:nvPr>
            <p:ph type="body" sz="quarter" idx="16"/>
          </p:nvPr>
        </p:nvSpPr>
        <p:spPr>
          <a:xfrm>
            <a:off x="432000" y="1416667"/>
            <a:ext cx="5424817"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Picture Placeholder 3">
            <a:extLst>
              <a:ext uri="{FF2B5EF4-FFF2-40B4-BE49-F238E27FC236}">
                <a16:creationId xmlns:a16="http://schemas.microsoft.com/office/drawing/2014/main" id="{C6AD82B2-07C2-46E9-9678-D1F4F1426BEA}"/>
              </a:ext>
            </a:extLst>
          </p:cNvPr>
          <p:cNvSpPr>
            <a:spLocks noGrp="1"/>
          </p:cNvSpPr>
          <p:nvPr>
            <p:ph type="pic" sz="quarter" idx="18" hasCustomPrompt="1"/>
          </p:nvPr>
        </p:nvSpPr>
        <p:spPr>
          <a:xfrm>
            <a:off x="6337301" y="1416051"/>
            <a:ext cx="5402583" cy="4605867"/>
          </a:xfrm>
          <a:solidFill>
            <a:schemeClr val="bg1">
              <a:lumMod val="95000"/>
            </a:schemeClr>
          </a:solidFill>
        </p:spPr>
        <p:txBody>
          <a:bodyPr anchor="ctr">
            <a:noAutofit/>
          </a:bodyPr>
          <a:lstStyle>
            <a:lvl1pPr algn="ctr">
              <a:defRPr/>
            </a:lvl1pPr>
          </a:lstStyle>
          <a:p>
            <a:r>
              <a:rPr lang="en-GB" dirty="0"/>
              <a:t>INSERT PICTURE</a:t>
            </a:r>
          </a:p>
        </p:txBody>
      </p:sp>
      <p:grpSp>
        <p:nvGrpSpPr>
          <p:cNvPr id="22" name="Guidance note">
            <a:extLst>
              <a:ext uri="{FF2B5EF4-FFF2-40B4-BE49-F238E27FC236}">
                <a16:creationId xmlns:a16="http://schemas.microsoft.com/office/drawing/2014/main" id="{01782A72-73F6-4D14-8B35-52467DA934D1}"/>
              </a:ext>
            </a:extLst>
          </p:cNvPr>
          <p:cNvGrpSpPr/>
          <p:nvPr userDrawn="1"/>
        </p:nvGrpSpPr>
        <p:grpSpPr>
          <a:xfrm>
            <a:off x="12514259" y="-2970"/>
            <a:ext cx="2576459" cy="3511851"/>
            <a:chOff x="10925224" y="286"/>
            <a:chExt cx="2952328" cy="4024464"/>
          </a:xfrm>
        </p:grpSpPr>
        <p:sp>
          <p:nvSpPr>
            <p:cNvPr id="23" name="Guidance note">
              <a:extLst>
                <a:ext uri="{FF2B5EF4-FFF2-40B4-BE49-F238E27FC236}">
                  <a16:creationId xmlns:a16="http://schemas.microsoft.com/office/drawing/2014/main" id="{BA2FA1E4-352E-4936-9547-427ED8A3A4D0}"/>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4" name="Group 23">
              <a:extLst>
                <a:ext uri="{FF2B5EF4-FFF2-40B4-BE49-F238E27FC236}">
                  <a16:creationId xmlns:a16="http://schemas.microsoft.com/office/drawing/2014/main" id="{7CA143A2-801C-4CD0-8D12-326B73247494}"/>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5" name="Picture 3">
                <a:extLst>
                  <a:ext uri="{FF2B5EF4-FFF2-40B4-BE49-F238E27FC236}">
                    <a16:creationId xmlns:a16="http://schemas.microsoft.com/office/drawing/2014/main" id="{5C9ED126-1C4E-4635-A8FB-BCBFE68F79E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6" name="Rounded Rectangle 20">
                <a:extLst>
                  <a:ext uri="{FF2B5EF4-FFF2-40B4-BE49-F238E27FC236}">
                    <a16:creationId xmlns:a16="http://schemas.microsoft.com/office/drawing/2014/main" id="{36520D67-05A8-460E-B163-63A8C5C3076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527144802"/>
      </p:ext>
    </p:extLst>
  </p:cSld>
  <p:clrMapOvr>
    <a:masterClrMapping/>
  </p:clrMapOvr>
  <p:extLst>
    <p:ext uri="{DCECCB84-F9BA-43D5-87BE-67443E8EF086}">
      <p15:sldGuideLst xmlns:p15="http://schemas.microsoft.com/office/powerpoint/2012/main"/>
    </p:ext>
  </p:extLst>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Key message + text righ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431999" y="1416667"/>
            <a:ext cx="3456000" cy="4605251"/>
          </a:xfrm>
          <a:solidFill>
            <a:schemeClr val="accent1"/>
          </a:solidFill>
        </p:spPr>
        <p:txBody>
          <a:bodyPr wrap="square" lIns="144000" tIns="144000" rIns="144000" bIns="144000">
            <a:noAutofit/>
          </a:bodyPr>
          <a:lstStyle>
            <a:lvl1pPr>
              <a:defRPr>
                <a:solidFill>
                  <a:schemeClr val="bg1"/>
                </a:solidFill>
              </a:defRPr>
            </a:lvl1pPr>
            <a:lvl2pP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4368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6" name="Text Placeholder 4">
            <a:extLst>
              <a:ext uri="{FF2B5EF4-FFF2-40B4-BE49-F238E27FC236}">
                <a16:creationId xmlns:a16="http://schemas.microsoft.com/office/drawing/2014/main" id="{C5ABD336-6DA0-4C14-8548-610B7CB3FDD3}"/>
              </a:ext>
            </a:extLst>
          </p:cNvPr>
          <p:cNvSpPr>
            <a:spLocks noGrp="1"/>
          </p:cNvSpPr>
          <p:nvPr>
            <p:ph type="body" sz="quarter" idx="17"/>
          </p:nvPr>
        </p:nvSpPr>
        <p:spPr>
          <a:xfrm>
            <a:off x="8304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5" name="Guidance note">
            <a:extLst>
              <a:ext uri="{FF2B5EF4-FFF2-40B4-BE49-F238E27FC236}">
                <a16:creationId xmlns:a16="http://schemas.microsoft.com/office/drawing/2014/main" id="{4C75A555-DA44-4479-9698-0614FBA84EB2}"/>
              </a:ext>
            </a:extLst>
          </p:cNvPr>
          <p:cNvGrpSpPr/>
          <p:nvPr userDrawn="1"/>
        </p:nvGrpSpPr>
        <p:grpSpPr>
          <a:xfrm>
            <a:off x="12514259" y="-2970"/>
            <a:ext cx="2576459" cy="3511851"/>
            <a:chOff x="10925224" y="286"/>
            <a:chExt cx="2952328" cy="4024464"/>
          </a:xfrm>
        </p:grpSpPr>
        <p:sp>
          <p:nvSpPr>
            <p:cNvPr id="26" name="Guidance note">
              <a:extLst>
                <a:ext uri="{FF2B5EF4-FFF2-40B4-BE49-F238E27FC236}">
                  <a16:creationId xmlns:a16="http://schemas.microsoft.com/office/drawing/2014/main" id="{C63E074A-E363-483E-970D-D9D5B8E95E9E}"/>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7" name="Group 26">
              <a:extLst>
                <a:ext uri="{FF2B5EF4-FFF2-40B4-BE49-F238E27FC236}">
                  <a16:creationId xmlns:a16="http://schemas.microsoft.com/office/drawing/2014/main" id="{896FFC9E-ABDE-4220-B6F9-2A72B081BE11}"/>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783C9DE9-FE0B-4105-9B20-8A9F98F20D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5102F88B-920A-4BBA-AA4D-ABF9A90CB5A1}"/>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1954636104"/>
      </p:ext>
    </p:extLst>
  </p:cSld>
  <p:clrMapOvr>
    <a:masterClrMapping/>
  </p:clrMapOvr>
  <p:extLst>
    <p:ext uri="{DCECCB84-F9BA-43D5-87BE-67443E8EF086}">
      <p15:sldGuideLst xmlns:p15="http://schemas.microsoft.com/office/powerpoint/2012/main"/>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Content + Space">
    <p:spTree>
      <p:nvGrpSpPr>
        <p:cNvPr id="1" name=""/>
        <p:cNvGrpSpPr/>
        <p:nvPr/>
      </p:nvGrpSpPr>
      <p:grpSpPr>
        <a:xfrm>
          <a:off x="0" y="0"/>
          <a:ext cx="0" cy="0"/>
          <a:chOff x="0" y="0"/>
          <a:chExt cx="0" cy="0"/>
        </a:xfrm>
      </p:grpSpPr>
      <p:pic>
        <p:nvPicPr>
          <p:cNvPr id="3" name="Picture 2" descr="A close up of a logo&#10;&#10;Description automatically generated">
            <a:extLst>
              <a:ext uri="{FF2B5EF4-FFF2-40B4-BE49-F238E27FC236}">
                <a16:creationId xmlns:a16="http://schemas.microsoft.com/office/drawing/2014/main" id="{C521267E-3022-A74A-971C-6C1E2121DF83}"/>
              </a:ext>
            </a:extLst>
          </p:cNvPr>
          <p:cNvPicPr>
            <a:picLocks noChangeAspect="1"/>
          </p:cNvPicPr>
          <p:nvPr/>
        </p:nvPicPr>
        <p:blipFill>
          <a:blip r:embed="rId2"/>
          <a:stretch>
            <a:fillRect/>
          </a:stretch>
        </p:blipFill>
        <p:spPr>
          <a:xfrm>
            <a:off x="0" y="0"/>
            <a:ext cx="12192000" cy="6858000"/>
          </a:xfrm>
          <a:prstGeom prst="rect">
            <a:avLst/>
          </a:prstGeom>
        </p:spPr>
      </p:pic>
      <p:sp>
        <p:nvSpPr>
          <p:cNvPr id="10" name="Title 1">
            <a:extLst>
              <a:ext uri="{FF2B5EF4-FFF2-40B4-BE49-F238E27FC236}">
                <a16:creationId xmlns:a16="http://schemas.microsoft.com/office/drawing/2014/main" id="{8E21D48B-0AA6-6545-8696-0290965D519C}"/>
              </a:ext>
            </a:extLst>
          </p:cNvPr>
          <p:cNvSpPr>
            <a:spLocks noGrp="1"/>
          </p:cNvSpPr>
          <p:nvPr>
            <p:ph type="title"/>
          </p:nvPr>
        </p:nvSpPr>
        <p:spPr>
          <a:xfrm>
            <a:off x="517629" y="1623373"/>
            <a:ext cx="3139971" cy="2166730"/>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12" name="Text Placeholder 11">
            <a:extLst>
              <a:ext uri="{FF2B5EF4-FFF2-40B4-BE49-F238E27FC236}">
                <a16:creationId xmlns:a16="http://schemas.microsoft.com/office/drawing/2014/main" id="{84AD00B6-DB3F-A94F-80AB-5497BFEDCD39}"/>
              </a:ext>
            </a:extLst>
          </p:cNvPr>
          <p:cNvSpPr>
            <a:spLocks noGrp="1"/>
          </p:cNvSpPr>
          <p:nvPr>
            <p:ph type="body" sz="quarter" idx="10" hasCustomPrompt="1"/>
          </p:nvPr>
        </p:nvSpPr>
        <p:spPr>
          <a:xfrm>
            <a:off x="3657600" y="1623373"/>
            <a:ext cx="3148908" cy="2932112"/>
          </a:xfrm>
          <a:prstGeom prst="rect">
            <a:avLst/>
          </a:prstGeom>
          <a:ln>
            <a:noFill/>
          </a:ln>
        </p:spPr>
        <p:txBody>
          <a:bodyPr/>
          <a:lstStyle>
            <a:lvl1pPr marL="0" indent="0">
              <a:buNone/>
              <a:defRPr sz="14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chemeClr val="tx1">
                    <a:lumMod val="65000"/>
                    <a:lumOff val="35000"/>
                  </a:schemeClr>
                </a:solidFill>
                <a:latin typeface="Helvetica Neue LT Std 45 Light" panose="020B0403020202020204" pitchFamily="34" charset="0"/>
              </a:defRPr>
            </a:lvl2pPr>
            <a:lvl3pPr marL="914377" indent="0">
              <a:buFont typeface="Arial" panose="020B0604020202020204" pitchFamily="34" charset="0"/>
              <a:buNone/>
              <a:defRPr sz="1400" b="0" i="0">
                <a:solidFill>
                  <a:schemeClr val="tx1">
                    <a:lumMod val="65000"/>
                    <a:lumOff val="35000"/>
                  </a:schemeClr>
                </a:solidFill>
                <a:latin typeface="Helvetica Neue LT Std 45 Light" panose="020B0403020202020204" pitchFamily="34" charset="0"/>
              </a:defRPr>
            </a:lvl3pPr>
            <a:lvl4pPr marL="1371566" indent="0">
              <a:buFont typeface="Arial" panose="020B0604020202020204" pitchFamily="34" charset="0"/>
              <a:buNone/>
              <a:defRPr sz="1400" b="0" i="0">
                <a:solidFill>
                  <a:schemeClr val="tx1">
                    <a:lumMod val="65000"/>
                    <a:lumOff val="35000"/>
                  </a:schemeClr>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r>
              <a:rPr lang="en-GB" dirty="0"/>
              <a:t>Second level</a:t>
            </a:r>
          </a:p>
          <a:p>
            <a:pPr lvl="1"/>
            <a:r>
              <a:rPr lang="en-GB" dirty="0"/>
              <a:t>Third level</a:t>
            </a:r>
          </a:p>
          <a:p>
            <a:pPr lvl="2"/>
            <a:r>
              <a:rPr lang="en-GB" dirty="0"/>
              <a:t>Fourth level</a:t>
            </a:r>
          </a:p>
          <a:p>
            <a:pPr lvl="3"/>
            <a:r>
              <a:rPr lang="en-GB" dirty="0"/>
              <a:t>Fifth level</a:t>
            </a:r>
            <a:endParaRPr lang="en-US" dirty="0"/>
          </a:p>
        </p:txBody>
      </p:sp>
      <p:pic>
        <p:nvPicPr>
          <p:cNvPr id="5" name="Picture 4">
            <a:extLst>
              <a:ext uri="{FF2B5EF4-FFF2-40B4-BE49-F238E27FC236}">
                <a16:creationId xmlns:a16="http://schemas.microsoft.com/office/drawing/2014/main" id="{D692D929-61E5-2249-9856-646EEDD981CC}"/>
              </a:ext>
            </a:extLst>
          </p:cNvPr>
          <p:cNvPicPr>
            <a:picLocks noChangeAspect="1"/>
          </p:cNvPicPr>
          <p:nvPr userDrawn="1"/>
        </p:nvPicPr>
        <p:blipFill>
          <a:blip r:embed="rId3"/>
          <a:stretch>
            <a:fillRect/>
          </a:stretch>
        </p:blipFill>
        <p:spPr>
          <a:xfrm>
            <a:off x="0" y="5816600"/>
            <a:ext cx="12192000" cy="1041400"/>
          </a:xfrm>
          <a:prstGeom prst="rect">
            <a:avLst/>
          </a:prstGeom>
        </p:spPr>
      </p:pic>
    </p:spTree>
    <p:extLst>
      <p:ext uri="{BB962C8B-B14F-4D97-AF65-F5344CB8AC3E}">
        <p14:creationId xmlns:p14="http://schemas.microsoft.com/office/powerpoint/2010/main" val="330708131"/>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Key message + text lef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7B61B7-ECC6-4ABC-9069-45A9590FC629}"/>
              </a:ext>
            </a:extLst>
          </p:cNvPr>
          <p:cNvSpPr>
            <a:spLocks noGrp="1"/>
          </p:cNvSpPr>
          <p:nvPr>
            <p:ph type="title"/>
          </p:nvPr>
        </p:nvSpPr>
        <p:spPr/>
        <p:txBody>
          <a:bodyPr/>
          <a:lstStyle/>
          <a:p>
            <a:r>
              <a:rPr lang="en-US"/>
              <a:t>Click to edit Master title style</a:t>
            </a:r>
            <a:endParaRPr lang="en-GB"/>
          </a:p>
        </p:txBody>
      </p:sp>
      <p:sp>
        <p:nvSpPr>
          <p:cNvPr id="14" name="Text Placeholder 3">
            <a:extLst>
              <a:ext uri="{FF2B5EF4-FFF2-40B4-BE49-F238E27FC236}">
                <a16:creationId xmlns:a16="http://schemas.microsoft.com/office/drawing/2014/main" id="{0930CD1D-A41A-4185-9CFA-885F60C5B505}"/>
              </a:ext>
            </a:extLst>
          </p:cNvPr>
          <p:cNvSpPr>
            <a:spLocks noGrp="1"/>
          </p:cNvSpPr>
          <p:nvPr>
            <p:ph type="body" sz="quarter" idx="16"/>
          </p:nvPr>
        </p:nvSpPr>
        <p:spPr>
          <a:xfrm>
            <a:off x="8304000" y="1416667"/>
            <a:ext cx="3456000" cy="4605251"/>
          </a:xfrm>
          <a:solidFill>
            <a:schemeClr val="accent1"/>
          </a:solidFill>
        </p:spPr>
        <p:txBody>
          <a:bodyPr wrap="square" lIns="144000" tIns="144000" rIns="144000" bIns="144000">
            <a:noAutofit/>
          </a:bodyPr>
          <a:lstStyle>
            <a:lvl1pPr>
              <a:defRPr>
                <a:solidFill>
                  <a:schemeClr val="bg1"/>
                </a:solidFill>
              </a:defRPr>
            </a:lvl1pPr>
            <a:lvl2pPr>
              <a:defRPr>
                <a:solidFill>
                  <a:schemeClr val="bg1"/>
                </a:solidFill>
              </a:defRPr>
            </a:lvl2pPr>
            <a:lvl3pPr>
              <a:buClr>
                <a:schemeClr val="bg1"/>
              </a:buClr>
              <a:defRPr>
                <a:solidFill>
                  <a:schemeClr val="bg1"/>
                </a:solidFill>
              </a:defRPr>
            </a:lvl3pPr>
            <a:lvl4pPr>
              <a:buClr>
                <a:schemeClr val="bg1"/>
              </a:buClr>
              <a:defRPr>
                <a:solidFill>
                  <a:schemeClr val="bg1"/>
                </a:solidFill>
              </a:defRPr>
            </a:lvl4pPr>
            <a:lvl5pPr>
              <a:buClr>
                <a:schemeClr val="bg1"/>
              </a:buClr>
              <a:defRPr>
                <a:solidFill>
                  <a:schemeClr val="bg1"/>
                </a:solidFill>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Text Placeholder 3">
            <a:extLst>
              <a:ext uri="{FF2B5EF4-FFF2-40B4-BE49-F238E27FC236}">
                <a16:creationId xmlns:a16="http://schemas.microsoft.com/office/drawing/2014/main" id="{05C4283E-702E-4783-AE1B-598C33ABADE3}"/>
              </a:ext>
            </a:extLst>
          </p:cNvPr>
          <p:cNvSpPr>
            <a:spLocks noGrp="1"/>
          </p:cNvSpPr>
          <p:nvPr>
            <p:ph type="body" sz="quarter" idx="18"/>
          </p:nvPr>
        </p:nvSpPr>
        <p:spPr>
          <a:xfrm>
            <a:off x="4368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1" name="Text Placeholder 3">
            <a:extLst>
              <a:ext uri="{FF2B5EF4-FFF2-40B4-BE49-F238E27FC236}">
                <a16:creationId xmlns:a16="http://schemas.microsoft.com/office/drawing/2014/main" id="{0AFD44EC-D9DC-4A2D-91EF-9F07DE3F1CEF}"/>
              </a:ext>
            </a:extLst>
          </p:cNvPr>
          <p:cNvSpPr>
            <a:spLocks noGrp="1"/>
          </p:cNvSpPr>
          <p:nvPr>
            <p:ph type="body" sz="quarter" idx="19"/>
          </p:nvPr>
        </p:nvSpPr>
        <p:spPr>
          <a:xfrm>
            <a:off x="431999"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5" name="Guidance note">
            <a:extLst>
              <a:ext uri="{FF2B5EF4-FFF2-40B4-BE49-F238E27FC236}">
                <a16:creationId xmlns:a16="http://schemas.microsoft.com/office/drawing/2014/main" id="{8D653A98-CF56-446A-9721-D28CD48D3FD4}"/>
              </a:ext>
            </a:extLst>
          </p:cNvPr>
          <p:cNvGrpSpPr/>
          <p:nvPr userDrawn="1"/>
        </p:nvGrpSpPr>
        <p:grpSpPr>
          <a:xfrm>
            <a:off x="12514259" y="-2970"/>
            <a:ext cx="2576459" cy="3511851"/>
            <a:chOff x="10925224" y="286"/>
            <a:chExt cx="2952328" cy="4024464"/>
          </a:xfrm>
        </p:grpSpPr>
        <p:sp>
          <p:nvSpPr>
            <p:cNvPr id="26" name="Guidance note">
              <a:extLst>
                <a:ext uri="{FF2B5EF4-FFF2-40B4-BE49-F238E27FC236}">
                  <a16:creationId xmlns:a16="http://schemas.microsoft.com/office/drawing/2014/main" id="{8C9C3EDE-A918-437D-A5D8-7697D56218DE}"/>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7" name="Group 26">
              <a:extLst>
                <a:ext uri="{FF2B5EF4-FFF2-40B4-BE49-F238E27FC236}">
                  <a16:creationId xmlns:a16="http://schemas.microsoft.com/office/drawing/2014/main" id="{5F3C91CB-65FA-4CDB-8765-78FFE5FC2739}"/>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5C5CF7EE-ECFD-4A37-B9C3-BD2D0C0176E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4A33F702-07EE-4E88-900B-16CB8EA2DA6B}"/>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3886871376"/>
      </p:ext>
    </p:extLst>
  </p:cSld>
  <p:clrMapOvr>
    <a:masterClrMapping/>
  </p:clrMapOvr>
  <p:extLst>
    <p:ext uri="{DCECCB84-F9BA-43D5-87BE-67443E8EF086}">
      <p15:sldGuideLst xmlns:p15="http://schemas.microsoft.com/office/powerpoint/2012/main"/>
    </p:ext>
  </p:extLst>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 chart">
    <p:spTree>
      <p:nvGrpSpPr>
        <p:cNvPr id="1" name=""/>
        <p:cNvGrpSpPr/>
        <p:nvPr/>
      </p:nvGrpSpPr>
      <p:grpSpPr>
        <a:xfrm>
          <a:off x="0" y="0"/>
          <a:ext cx="0" cy="0"/>
          <a:chOff x="0" y="0"/>
          <a:chExt cx="0" cy="0"/>
        </a:xfrm>
      </p:grpSpPr>
      <p:sp>
        <p:nvSpPr>
          <p:cNvPr id="19" name="Chart Placeholder 5"/>
          <p:cNvSpPr>
            <a:spLocks noGrp="1"/>
          </p:cNvSpPr>
          <p:nvPr>
            <p:ph type="chart" sz="quarter" idx="15" hasCustomPrompt="1"/>
          </p:nvPr>
        </p:nvSpPr>
        <p:spPr>
          <a:xfrm>
            <a:off x="431800" y="1416667"/>
            <a:ext cx="7391400" cy="4605251"/>
          </a:xfrm>
          <a:prstGeom prst="rect">
            <a:avLst/>
          </a:prstGeom>
        </p:spPr>
        <p:txBody>
          <a:bodyPr>
            <a:noAutofit/>
          </a:bodyPr>
          <a:lstStyle>
            <a:lvl1pPr>
              <a:defRPr>
                <a:solidFill>
                  <a:schemeClr val="accent1"/>
                </a:solidFill>
              </a:defRPr>
            </a:lvl1pPr>
          </a:lstStyle>
          <a:p>
            <a:r>
              <a:rPr lang="en-GB" dirty="0"/>
              <a:t> </a:t>
            </a:r>
          </a:p>
        </p:txBody>
      </p:sp>
      <p:sp>
        <p:nvSpPr>
          <p:cNvPr id="2" name="Title 1">
            <a:extLst>
              <a:ext uri="{FF2B5EF4-FFF2-40B4-BE49-F238E27FC236}">
                <a16:creationId xmlns:a16="http://schemas.microsoft.com/office/drawing/2014/main" id="{0642CC84-39CD-4CBB-B3E7-E705009B80B3}"/>
              </a:ext>
            </a:extLst>
          </p:cNvPr>
          <p:cNvSpPr>
            <a:spLocks noGrp="1"/>
          </p:cNvSpPr>
          <p:nvPr>
            <p:ph type="title"/>
          </p:nvPr>
        </p:nvSpPr>
        <p:spPr/>
        <p:txBody>
          <a:bodyPr/>
          <a:lstStyle/>
          <a:p>
            <a:r>
              <a:rPr lang="en-US"/>
              <a:t>Click to edit Master title style</a:t>
            </a:r>
            <a:endParaRPr lang="en-GB"/>
          </a:p>
        </p:txBody>
      </p:sp>
      <p:sp>
        <p:nvSpPr>
          <p:cNvPr id="5" name="Text Placeholder 4">
            <a:extLst>
              <a:ext uri="{FF2B5EF4-FFF2-40B4-BE49-F238E27FC236}">
                <a16:creationId xmlns:a16="http://schemas.microsoft.com/office/drawing/2014/main" id="{64AF0A20-4521-4105-B244-E4D7D8DC46D9}"/>
              </a:ext>
            </a:extLst>
          </p:cNvPr>
          <p:cNvSpPr>
            <a:spLocks noGrp="1"/>
          </p:cNvSpPr>
          <p:nvPr>
            <p:ph type="body" sz="quarter" idx="17"/>
          </p:nvPr>
        </p:nvSpPr>
        <p:spPr>
          <a:xfrm>
            <a:off x="8304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2" name="Guidance note">
            <a:extLst>
              <a:ext uri="{FF2B5EF4-FFF2-40B4-BE49-F238E27FC236}">
                <a16:creationId xmlns:a16="http://schemas.microsoft.com/office/drawing/2014/main" id="{F6BD485F-7180-4CEC-839E-F9483AEAF584}"/>
              </a:ext>
            </a:extLst>
          </p:cNvPr>
          <p:cNvGrpSpPr/>
          <p:nvPr userDrawn="1"/>
        </p:nvGrpSpPr>
        <p:grpSpPr>
          <a:xfrm>
            <a:off x="12514259" y="-2970"/>
            <a:ext cx="2576459" cy="3511851"/>
            <a:chOff x="10925224" y="286"/>
            <a:chExt cx="2952328" cy="4024464"/>
          </a:xfrm>
        </p:grpSpPr>
        <p:sp>
          <p:nvSpPr>
            <p:cNvPr id="23" name="Guidance note">
              <a:extLst>
                <a:ext uri="{FF2B5EF4-FFF2-40B4-BE49-F238E27FC236}">
                  <a16:creationId xmlns:a16="http://schemas.microsoft.com/office/drawing/2014/main" id="{F86419A7-5EC4-4AC8-BB23-375E60D2C6B7}"/>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4" name="Group 23">
              <a:extLst>
                <a:ext uri="{FF2B5EF4-FFF2-40B4-BE49-F238E27FC236}">
                  <a16:creationId xmlns:a16="http://schemas.microsoft.com/office/drawing/2014/main" id="{A4B3781D-97B0-49DA-A922-2F4A49B5EEE0}"/>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5" name="Picture 3">
                <a:extLst>
                  <a:ext uri="{FF2B5EF4-FFF2-40B4-BE49-F238E27FC236}">
                    <a16:creationId xmlns:a16="http://schemas.microsoft.com/office/drawing/2014/main" id="{D16DEB41-48C9-4F3C-BCFC-0DDD665BFB5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6" name="Rounded Rectangle 20">
                <a:extLst>
                  <a:ext uri="{FF2B5EF4-FFF2-40B4-BE49-F238E27FC236}">
                    <a16:creationId xmlns:a16="http://schemas.microsoft.com/office/drawing/2014/main" id="{5625153F-0A02-4860-9759-AE6F2DB1F863}"/>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299389834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One column + chart">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3878C4F-BC10-44FA-BC77-6768BE68A2F6}"/>
              </a:ext>
            </a:extLst>
          </p:cNvPr>
          <p:cNvSpPr>
            <a:spLocks noGrp="1"/>
          </p:cNvSpPr>
          <p:nvPr>
            <p:ph type="title"/>
          </p:nvPr>
        </p:nvSpPr>
        <p:spPr/>
        <p:txBody>
          <a:bodyPr/>
          <a:lstStyle/>
          <a:p>
            <a:r>
              <a:rPr lang="en-US"/>
              <a:t>Click to edit Master title style</a:t>
            </a:r>
            <a:endParaRPr lang="en-GB"/>
          </a:p>
        </p:txBody>
      </p:sp>
      <p:sp>
        <p:nvSpPr>
          <p:cNvPr id="6" name="Chart Placeholder 5">
            <a:extLst>
              <a:ext uri="{FF2B5EF4-FFF2-40B4-BE49-F238E27FC236}">
                <a16:creationId xmlns:a16="http://schemas.microsoft.com/office/drawing/2014/main" id="{83EBF3A2-2E7C-4F57-BC5D-3417991A9CB8}"/>
              </a:ext>
            </a:extLst>
          </p:cNvPr>
          <p:cNvSpPr>
            <a:spLocks noGrp="1"/>
          </p:cNvSpPr>
          <p:nvPr>
            <p:ph type="chart" sz="quarter" idx="15" hasCustomPrompt="1"/>
          </p:nvPr>
        </p:nvSpPr>
        <p:spPr>
          <a:xfrm>
            <a:off x="8304000" y="1416667"/>
            <a:ext cx="3456000" cy="4605251"/>
          </a:xfrm>
          <a:prstGeom prst="rect">
            <a:avLst/>
          </a:prstGeom>
        </p:spPr>
        <p:txBody>
          <a:bodyPr>
            <a:noAutofit/>
          </a:bodyPr>
          <a:lstStyle>
            <a:lvl1pPr>
              <a:defRPr/>
            </a:lvl1pPr>
          </a:lstStyle>
          <a:p>
            <a:r>
              <a:rPr lang="en-GB" dirty="0"/>
              <a:t> </a:t>
            </a:r>
          </a:p>
        </p:txBody>
      </p:sp>
      <p:sp>
        <p:nvSpPr>
          <p:cNvPr id="12" name="Text Placeholder 3">
            <a:extLst>
              <a:ext uri="{FF2B5EF4-FFF2-40B4-BE49-F238E27FC236}">
                <a16:creationId xmlns:a16="http://schemas.microsoft.com/office/drawing/2014/main" id="{17845B65-2392-4819-94E4-E3EB31C4C457}"/>
              </a:ext>
            </a:extLst>
          </p:cNvPr>
          <p:cNvSpPr>
            <a:spLocks noGrp="1"/>
          </p:cNvSpPr>
          <p:nvPr>
            <p:ph type="body" sz="quarter" idx="16"/>
          </p:nvPr>
        </p:nvSpPr>
        <p:spPr>
          <a:xfrm>
            <a:off x="431999" y="1416667"/>
            <a:ext cx="7392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3" name="Guidance note">
            <a:extLst>
              <a:ext uri="{FF2B5EF4-FFF2-40B4-BE49-F238E27FC236}">
                <a16:creationId xmlns:a16="http://schemas.microsoft.com/office/drawing/2014/main" id="{C6220EA2-47DD-43D0-9331-5CA1710205F1}"/>
              </a:ext>
            </a:extLst>
          </p:cNvPr>
          <p:cNvGrpSpPr/>
          <p:nvPr userDrawn="1"/>
        </p:nvGrpSpPr>
        <p:grpSpPr>
          <a:xfrm>
            <a:off x="12514259" y="-2970"/>
            <a:ext cx="2576459" cy="3511851"/>
            <a:chOff x="10925224" y="286"/>
            <a:chExt cx="2952328" cy="4024464"/>
          </a:xfrm>
        </p:grpSpPr>
        <p:sp>
          <p:nvSpPr>
            <p:cNvPr id="24" name="Guidance note">
              <a:extLst>
                <a:ext uri="{FF2B5EF4-FFF2-40B4-BE49-F238E27FC236}">
                  <a16:creationId xmlns:a16="http://schemas.microsoft.com/office/drawing/2014/main" id="{2CF5DA98-8560-415B-8960-59469744CC96}"/>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5" name="Group 24">
              <a:extLst>
                <a:ext uri="{FF2B5EF4-FFF2-40B4-BE49-F238E27FC236}">
                  <a16:creationId xmlns:a16="http://schemas.microsoft.com/office/drawing/2014/main" id="{78E71987-5BD9-4DE7-9F3A-329F8F826E80}"/>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6" name="Picture 3">
                <a:extLst>
                  <a:ext uri="{FF2B5EF4-FFF2-40B4-BE49-F238E27FC236}">
                    <a16:creationId xmlns:a16="http://schemas.microsoft.com/office/drawing/2014/main" id="{FC9137C3-4121-48D7-AB68-03D7AA90552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7" name="Rounded Rectangle 20">
                <a:extLst>
                  <a:ext uri="{FF2B5EF4-FFF2-40B4-BE49-F238E27FC236}">
                    <a16:creationId xmlns:a16="http://schemas.microsoft.com/office/drawing/2014/main" id="{CD8F4824-0475-4119-BF77-90AE7EEC80E7}"/>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3627717857"/>
      </p:ext>
    </p:extLst>
  </p:cSld>
  <p:clrMapOvr>
    <a:masterClrMapping/>
  </p:clrMapOvr>
  <p:extLst>
    <p:ext uri="{DCECCB84-F9BA-43D5-87BE-67443E8EF086}">
      <p15:sldGuideLst xmlns:p15="http://schemas.microsoft.com/office/powerpoint/2012/main"/>
    </p:ext>
  </p:extLst>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wo column + char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4762524-0972-45E6-8233-6ABAD7F79AAC}"/>
              </a:ext>
            </a:extLst>
          </p:cNvPr>
          <p:cNvSpPr>
            <a:spLocks noGrp="1"/>
          </p:cNvSpPr>
          <p:nvPr>
            <p:ph type="title"/>
          </p:nvPr>
        </p:nvSpPr>
        <p:spPr/>
        <p:txBody>
          <a:bodyPr/>
          <a:lstStyle/>
          <a:p>
            <a:r>
              <a:rPr lang="en-US"/>
              <a:t>Click to edit Master title style</a:t>
            </a:r>
            <a:endParaRPr lang="en-GB"/>
          </a:p>
        </p:txBody>
      </p:sp>
      <p:sp>
        <p:nvSpPr>
          <p:cNvPr id="14" name="Text Placeholder 3">
            <a:extLst>
              <a:ext uri="{FF2B5EF4-FFF2-40B4-BE49-F238E27FC236}">
                <a16:creationId xmlns:a16="http://schemas.microsoft.com/office/drawing/2014/main" id="{9FC37DAF-12F7-4FE3-99E2-B1BC731C4CD1}"/>
              </a:ext>
            </a:extLst>
          </p:cNvPr>
          <p:cNvSpPr>
            <a:spLocks noGrp="1"/>
          </p:cNvSpPr>
          <p:nvPr>
            <p:ph type="body" sz="quarter" idx="16"/>
          </p:nvPr>
        </p:nvSpPr>
        <p:spPr>
          <a:xfrm>
            <a:off x="431999"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5" name="Text Placeholder 3">
            <a:extLst>
              <a:ext uri="{FF2B5EF4-FFF2-40B4-BE49-F238E27FC236}">
                <a16:creationId xmlns:a16="http://schemas.microsoft.com/office/drawing/2014/main" id="{CEC6E2C5-7988-4109-B04E-4C5B434E0D5F}"/>
              </a:ext>
            </a:extLst>
          </p:cNvPr>
          <p:cNvSpPr>
            <a:spLocks noGrp="1"/>
          </p:cNvSpPr>
          <p:nvPr>
            <p:ph type="body" sz="quarter" idx="17"/>
          </p:nvPr>
        </p:nvSpPr>
        <p:spPr>
          <a:xfrm>
            <a:off x="4368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6" name="Chart Placeholder 5">
            <a:extLst>
              <a:ext uri="{FF2B5EF4-FFF2-40B4-BE49-F238E27FC236}">
                <a16:creationId xmlns:a16="http://schemas.microsoft.com/office/drawing/2014/main" id="{59BB4BB1-10D0-4A42-B2B1-1F058F0E5999}"/>
              </a:ext>
            </a:extLst>
          </p:cNvPr>
          <p:cNvSpPr>
            <a:spLocks noGrp="1"/>
          </p:cNvSpPr>
          <p:nvPr>
            <p:ph type="chart" sz="quarter" idx="15" hasCustomPrompt="1"/>
          </p:nvPr>
        </p:nvSpPr>
        <p:spPr>
          <a:xfrm>
            <a:off x="8304000" y="1416667"/>
            <a:ext cx="3456000" cy="4605251"/>
          </a:xfrm>
          <a:prstGeom prst="rect">
            <a:avLst/>
          </a:prstGeom>
        </p:spPr>
        <p:txBody>
          <a:bodyPr>
            <a:noAutofit/>
          </a:bodyPr>
          <a:lstStyle>
            <a:lvl1pPr>
              <a:defRPr/>
            </a:lvl1pPr>
          </a:lstStyle>
          <a:p>
            <a:r>
              <a:rPr lang="en-GB" dirty="0"/>
              <a:t> </a:t>
            </a:r>
          </a:p>
        </p:txBody>
      </p:sp>
      <p:grpSp>
        <p:nvGrpSpPr>
          <p:cNvPr id="25" name="Guidance note">
            <a:extLst>
              <a:ext uri="{FF2B5EF4-FFF2-40B4-BE49-F238E27FC236}">
                <a16:creationId xmlns:a16="http://schemas.microsoft.com/office/drawing/2014/main" id="{2B9602E7-D537-490B-9711-4C94A1263400}"/>
              </a:ext>
            </a:extLst>
          </p:cNvPr>
          <p:cNvGrpSpPr/>
          <p:nvPr userDrawn="1"/>
        </p:nvGrpSpPr>
        <p:grpSpPr>
          <a:xfrm>
            <a:off x="12514259" y="-2970"/>
            <a:ext cx="2576459" cy="3511851"/>
            <a:chOff x="10925224" y="286"/>
            <a:chExt cx="2952328" cy="4024464"/>
          </a:xfrm>
        </p:grpSpPr>
        <p:sp>
          <p:nvSpPr>
            <p:cNvPr id="26" name="Guidance note">
              <a:extLst>
                <a:ext uri="{FF2B5EF4-FFF2-40B4-BE49-F238E27FC236}">
                  <a16:creationId xmlns:a16="http://schemas.microsoft.com/office/drawing/2014/main" id="{A260A4C8-FE16-4419-895F-1BDE2239A65A}"/>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27" name="Group 26">
              <a:extLst>
                <a:ext uri="{FF2B5EF4-FFF2-40B4-BE49-F238E27FC236}">
                  <a16:creationId xmlns:a16="http://schemas.microsoft.com/office/drawing/2014/main" id="{2F154759-8702-4699-8D62-C0E5762F4453}"/>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28" name="Picture 3">
                <a:extLst>
                  <a:ext uri="{FF2B5EF4-FFF2-40B4-BE49-F238E27FC236}">
                    <a16:creationId xmlns:a16="http://schemas.microsoft.com/office/drawing/2014/main" id="{1E7040CA-37E8-4B53-84A1-45C657E7F6D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29" name="Rounded Rectangle 20">
                <a:extLst>
                  <a:ext uri="{FF2B5EF4-FFF2-40B4-BE49-F238E27FC236}">
                    <a16:creationId xmlns:a16="http://schemas.microsoft.com/office/drawing/2014/main" id="{CAF4B175-7E0B-4F34-B662-4F63EA174C7D}"/>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2122478627"/>
      </p:ext>
    </p:extLst>
  </p:cSld>
  <p:clrMapOvr>
    <a:masterClrMapping/>
  </p:clrMapOvr>
  <p:extLst>
    <p:ext uri="{DCECCB84-F9BA-43D5-87BE-67443E8EF086}">
      <p15:sldGuideLst xmlns:p15="http://schemas.microsoft.com/office/powerpoint/2012/main"/>
    </p:ext>
  </p:extLst>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Two column + image">
    <p:spTree>
      <p:nvGrpSpPr>
        <p:cNvPr id="1" name=""/>
        <p:cNvGrpSpPr/>
        <p:nvPr/>
      </p:nvGrpSpPr>
      <p:grpSpPr>
        <a:xfrm>
          <a:off x="0" y="0"/>
          <a:ext cx="0" cy="0"/>
          <a:chOff x="0" y="0"/>
          <a:chExt cx="0" cy="0"/>
        </a:xfrm>
      </p:grpSpPr>
      <p:sp>
        <p:nvSpPr>
          <p:cNvPr id="14" name="Picture Placeholder 2">
            <a:extLst>
              <a:ext uri="{FF2B5EF4-FFF2-40B4-BE49-F238E27FC236}">
                <a16:creationId xmlns:a16="http://schemas.microsoft.com/office/drawing/2014/main" id="{C3F9F85F-25C9-4329-94BD-2B24DD70B7D8}"/>
              </a:ext>
            </a:extLst>
          </p:cNvPr>
          <p:cNvSpPr>
            <a:spLocks noGrp="1"/>
          </p:cNvSpPr>
          <p:nvPr>
            <p:ph type="pic" sz="quarter" idx="22" hasCustomPrompt="1"/>
          </p:nvPr>
        </p:nvSpPr>
        <p:spPr>
          <a:xfrm>
            <a:off x="431800" y="3794592"/>
            <a:ext cx="5664200" cy="2227411"/>
          </a:xfrm>
          <a:solidFill>
            <a:schemeClr val="bg1">
              <a:lumMod val="95000"/>
            </a:schemeClr>
          </a:solidFill>
        </p:spPr>
        <p:txBody>
          <a:bodyPr anchor="ctr">
            <a:noAutofit/>
          </a:bodyPr>
          <a:lstStyle>
            <a:lvl1pPr algn="ctr">
              <a:defRPr/>
            </a:lvl1pPr>
          </a:lstStyle>
          <a:p>
            <a:r>
              <a:rPr lang="en-GB" dirty="0"/>
              <a:t>INSERT PICTURE</a:t>
            </a:r>
          </a:p>
        </p:txBody>
      </p:sp>
      <p:sp>
        <p:nvSpPr>
          <p:cNvPr id="15" name="Picture Placeholder 2">
            <a:extLst>
              <a:ext uri="{FF2B5EF4-FFF2-40B4-BE49-F238E27FC236}">
                <a16:creationId xmlns:a16="http://schemas.microsoft.com/office/drawing/2014/main" id="{3D75CC03-96EB-4F3B-B0BB-D44347AA9A96}"/>
              </a:ext>
            </a:extLst>
          </p:cNvPr>
          <p:cNvSpPr>
            <a:spLocks noGrp="1"/>
          </p:cNvSpPr>
          <p:nvPr>
            <p:ph type="pic" sz="quarter" idx="23" hasCustomPrompt="1"/>
          </p:nvPr>
        </p:nvSpPr>
        <p:spPr>
          <a:xfrm>
            <a:off x="6096000" y="3794592"/>
            <a:ext cx="5664200" cy="2227411"/>
          </a:xfrm>
          <a:solidFill>
            <a:schemeClr val="bg1">
              <a:lumMod val="95000"/>
            </a:schemeClr>
          </a:solidFill>
        </p:spPr>
        <p:txBody>
          <a:bodyPr anchor="ctr">
            <a:noAutofit/>
          </a:bodyPr>
          <a:lstStyle>
            <a:lvl1pPr algn="ctr">
              <a:defRPr/>
            </a:lvl1pPr>
          </a:lstStyle>
          <a:p>
            <a:r>
              <a:rPr lang="en-GB" dirty="0"/>
              <a:t>INSERT PICTURE</a:t>
            </a:r>
          </a:p>
        </p:txBody>
      </p:sp>
      <p:sp>
        <p:nvSpPr>
          <p:cNvPr id="2" name="Title 1">
            <a:extLst>
              <a:ext uri="{FF2B5EF4-FFF2-40B4-BE49-F238E27FC236}">
                <a16:creationId xmlns:a16="http://schemas.microsoft.com/office/drawing/2014/main" id="{5CA6738F-1383-4C63-86BC-6C31BCD1E25B}"/>
              </a:ext>
            </a:extLst>
          </p:cNvPr>
          <p:cNvSpPr>
            <a:spLocks noGrp="1"/>
          </p:cNvSpPr>
          <p:nvPr>
            <p:ph type="title"/>
          </p:nvPr>
        </p:nvSpPr>
        <p:spPr/>
        <p:txBody>
          <a:bodyPr/>
          <a:lstStyle/>
          <a:p>
            <a:r>
              <a:rPr lang="en-US"/>
              <a:t>Click to edit Master title style</a:t>
            </a:r>
            <a:endParaRPr lang="en-GB"/>
          </a:p>
        </p:txBody>
      </p:sp>
      <p:sp>
        <p:nvSpPr>
          <p:cNvPr id="16" name="Text Placeholder 3">
            <a:extLst>
              <a:ext uri="{FF2B5EF4-FFF2-40B4-BE49-F238E27FC236}">
                <a16:creationId xmlns:a16="http://schemas.microsoft.com/office/drawing/2014/main" id="{43E568BE-ED6A-426F-B0BF-A1453B694ED5}"/>
              </a:ext>
            </a:extLst>
          </p:cNvPr>
          <p:cNvSpPr>
            <a:spLocks noGrp="1"/>
          </p:cNvSpPr>
          <p:nvPr>
            <p:ph type="body" sz="quarter" idx="16"/>
          </p:nvPr>
        </p:nvSpPr>
        <p:spPr>
          <a:xfrm>
            <a:off x="432000" y="1416667"/>
            <a:ext cx="5424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17" name="Text Placeholder 3">
            <a:extLst>
              <a:ext uri="{FF2B5EF4-FFF2-40B4-BE49-F238E27FC236}">
                <a16:creationId xmlns:a16="http://schemas.microsoft.com/office/drawing/2014/main" id="{5DFB1F70-48E1-4D12-8CA0-02A9C5416B1F}"/>
              </a:ext>
            </a:extLst>
          </p:cNvPr>
          <p:cNvSpPr>
            <a:spLocks noGrp="1"/>
          </p:cNvSpPr>
          <p:nvPr>
            <p:ph type="body" sz="quarter" idx="17"/>
          </p:nvPr>
        </p:nvSpPr>
        <p:spPr>
          <a:xfrm>
            <a:off x="6337516" y="1416667"/>
            <a:ext cx="5424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8" name="Guidance note">
            <a:extLst>
              <a:ext uri="{FF2B5EF4-FFF2-40B4-BE49-F238E27FC236}">
                <a16:creationId xmlns:a16="http://schemas.microsoft.com/office/drawing/2014/main" id="{053114DC-01DB-4172-B8B9-F6B6A6FCE692}"/>
              </a:ext>
            </a:extLst>
          </p:cNvPr>
          <p:cNvGrpSpPr/>
          <p:nvPr userDrawn="1"/>
        </p:nvGrpSpPr>
        <p:grpSpPr>
          <a:xfrm>
            <a:off x="12514259" y="-2970"/>
            <a:ext cx="2576459" cy="3511851"/>
            <a:chOff x="10925224" y="286"/>
            <a:chExt cx="2952328" cy="4024464"/>
          </a:xfrm>
        </p:grpSpPr>
        <p:sp>
          <p:nvSpPr>
            <p:cNvPr id="29" name="Guidance note">
              <a:extLst>
                <a:ext uri="{FF2B5EF4-FFF2-40B4-BE49-F238E27FC236}">
                  <a16:creationId xmlns:a16="http://schemas.microsoft.com/office/drawing/2014/main" id="{8DE85B72-FB6B-447A-858A-8B2561669D13}"/>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30" name="Group 29">
              <a:extLst>
                <a:ext uri="{FF2B5EF4-FFF2-40B4-BE49-F238E27FC236}">
                  <a16:creationId xmlns:a16="http://schemas.microsoft.com/office/drawing/2014/main" id="{D8EC3649-E284-438D-8DCD-251552F54088}"/>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31" name="Picture 3">
                <a:extLst>
                  <a:ext uri="{FF2B5EF4-FFF2-40B4-BE49-F238E27FC236}">
                    <a16:creationId xmlns:a16="http://schemas.microsoft.com/office/drawing/2014/main" id="{C3022D24-E487-419A-9A91-5B6F67F14A7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32" name="Rounded Rectangle 20">
                <a:extLst>
                  <a:ext uri="{FF2B5EF4-FFF2-40B4-BE49-F238E27FC236}">
                    <a16:creationId xmlns:a16="http://schemas.microsoft.com/office/drawing/2014/main" id="{FD7CCEB6-B56D-45AB-9808-6E4B26A114FB}"/>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Tree>
    <p:extLst>
      <p:ext uri="{BB962C8B-B14F-4D97-AF65-F5344CB8AC3E}">
        <p14:creationId xmlns:p14="http://schemas.microsoft.com/office/powerpoint/2010/main" val="1015033392"/>
      </p:ext>
    </p:extLst>
  </p:cSld>
  <p:clrMapOvr>
    <a:masterClrMapping/>
  </p:clrMapOvr>
  <p:extLst>
    <p:ext uri="{DCECCB84-F9BA-43D5-87BE-67443E8EF086}">
      <p15:sldGuideLst xmlns:p15="http://schemas.microsoft.com/office/powerpoint/2012/main"/>
    </p:ext>
  </p:extLst>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hree column + image">
    <p:spTree>
      <p:nvGrpSpPr>
        <p:cNvPr id="1" name=""/>
        <p:cNvGrpSpPr/>
        <p:nvPr/>
      </p:nvGrpSpPr>
      <p:grpSpPr>
        <a:xfrm>
          <a:off x="0" y="0"/>
          <a:ext cx="0" cy="0"/>
          <a:chOff x="0" y="0"/>
          <a:chExt cx="0" cy="0"/>
        </a:xfrm>
      </p:grpSpPr>
      <p:sp>
        <p:nvSpPr>
          <p:cNvPr id="14" name="Picture Placeholder 2">
            <a:extLst>
              <a:ext uri="{FF2B5EF4-FFF2-40B4-BE49-F238E27FC236}">
                <a16:creationId xmlns:a16="http://schemas.microsoft.com/office/drawing/2014/main" id="{C3F9F85F-25C9-4329-94BD-2B24DD70B7D8}"/>
              </a:ext>
            </a:extLst>
          </p:cNvPr>
          <p:cNvSpPr>
            <a:spLocks noGrp="1"/>
          </p:cNvSpPr>
          <p:nvPr>
            <p:ph type="pic" sz="quarter" idx="22" hasCustomPrompt="1"/>
          </p:nvPr>
        </p:nvSpPr>
        <p:spPr>
          <a:xfrm>
            <a:off x="432000" y="3794592"/>
            <a:ext cx="3777600" cy="2227411"/>
          </a:xfrm>
          <a:solidFill>
            <a:schemeClr val="bg1">
              <a:lumMod val="95000"/>
            </a:schemeClr>
          </a:solidFill>
        </p:spPr>
        <p:txBody>
          <a:bodyPr anchor="ctr">
            <a:noAutofit/>
          </a:bodyPr>
          <a:lstStyle>
            <a:lvl1pPr algn="ctr">
              <a:defRPr/>
            </a:lvl1pPr>
          </a:lstStyle>
          <a:p>
            <a:r>
              <a:rPr lang="en-GB" dirty="0"/>
              <a:t>INSERT PICTURE</a:t>
            </a:r>
          </a:p>
        </p:txBody>
      </p:sp>
      <p:sp>
        <p:nvSpPr>
          <p:cNvPr id="15" name="Picture Placeholder 2">
            <a:extLst>
              <a:ext uri="{FF2B5EF4-FFF2-40B4-BE49-F238E27FC236}">
                <a16:creationId xmlns:a16="http://schemas.microsoft.com/office/drawing/2014/main" id="{3D75CC03-96EB-4F3B-B0BB-D44347AA9A96}"/>
              </a:ext>
            </a:extLst>
          </p:cNvPr>
          <p:cNvSpPr>
            <a:spLocks noGrp="1"/>
          </p:cNvSpPr>
          <p:nvPr>
            <p:ph type="pic" sz="quarter" idx="23" hasCustomPrompt="1"/>
          </p:nvPr>
        </p:nvSpPr>
        <p:spPr>
          <a:xfrm>
            <a:off x="4206899" y="3794592"/>
            <a:ext cx="3777600" cy="2227411"/>
          </a:xfrm>
          <a:solidFill>
            <a:schemeClr val="bg1">
              <a:lumMod val="95000"/>
            </a:schemeClr>
          </a:solidFill>
        </p:spPr>
        <p:txBody>
          <a:bodyPr anchor="ctr">
            <a:noAutofit/>
          </a:bodyPr>
          <a:lstStyle>
            <a:lvl1pPr algn="ctr">
              <a:defRPr/>
            </a:lvl1pPr>
          </a:lstStyle>
          <a:p>
            <a:r>
              <a:rPr lang="en-GB" dirty="0"/>
              <a:t>INSERT PICTURE</a:t>
            </a:r>
          </a:p>
        </p:txBody>
      </p:sp>
      <p:sp>
        <p:nvSpPr>
          <p:cNvPr id="16" name="Picture Placeholder 2">
            <a:extLst>
              <a:ext uri="{FF2B5EF4-FFF2-40B4-BE49-F238E27FC236}">
                <a16:creationId xmlns:a16="http://schemas.microsoft.com/office/drawing/2014/main" id="{D515E9C8-29C7-4E99-B52B-311CBD5099A9}"/>
              </a:ext>
            </a:extLst>
          </p:cNvPr>
          <p:cNvSpPr>
            <a:spLocks noGrp="1"/>
          </p:cNvSpPr>
          <p:nvPr>
            <p:ph type="pic" sz="quarter" idx="24" hasCustomPrompt="1"/>
          </p:nvPr>
        </p:nvSpPr>
        <p:spPr>
          <a:xfrm>
            <a:off x="7981799" y="3794592"/>
            <a:ext cx="3777600" cy="2227411"/>
          </a:xfrm>
          <a:solidFill>
            <a:schemeClr val="bg1">
              <a:lumMod val="95000"/>
            </a:schemeClr>
          </a:solidFill>
        </p:spPr>
        <p:txBody>
          <a:bodyPr anchor="ctr">
            <a:noAutofit/>
          </a:bodyPr>
          <a:lstStyle>
            <a:lvl1pPr algn="ctr">
              <a:defRPr/>
            </a:lvl1pPr>
          </a:lstStyle>
          <a:p>
            <a:r>
              <a:rPr lang="en-GB" dirty="0"/>
              <a:t>INSERT PICTURE</a:t>
            </a:r>
          </a:p>
        </p:txBody>
      </p:sp>
      <p:sp>
        <p:nvSpPr>
          <p:cNvPr id="20" name="Text Placeholder 3">
            <a:extLst>
              <a:ext uri="{FF2B5EF4-FFF2-40B4-BE49-F238E27FC236}">
                <a16:creationId xmlns:a16="http://schemas.microsoft.com/office/drawing/2014/main" id="{4656B92A-8C51-4E0D-9A97-008FAAAA53E0}"/>
              </a:ext>
            </a:extLst>
          </p:cNvPr>
          <p:cNvSpPr>
            <a:spLocks noGrp="1"/>
          </p:cNvSpPr>
          <p:nvPr>
            <p:ph type="body" sz="quarter" idx="16"/>
          </p:nvPr>
        </p:nvSpPr>
        <p:spPr>
          <a:xfrm>
            <a:off x="432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1" name="Text Placeholder 3">
            <a:extLst>
              <a:ext uri="{FF2B5EF4-FFF2-40B4-BE49-F238E27FC236}">
                <a16:creationId xmlns:a16="http://schemas.microsoft.com/office/drawing/2014/main" id="{EA95D6EE-CA00-40A4-BFBB-A0BB7573F2B3}"/>
              </a:ext>
            </a:extLst>
          </p:cNvPr>
          <p:cNvSpPr>
            <a:spLocks noGrp="1"/>
          </p:cNvSpPr>
          <p:nvPr>
            <p:ph type="body" sz="quarter" idx="18"/>
          </p:nvPr>
        </p:nvSpPr>
        <p:spPr>
          <a:xfrm>
            <a:off x="4368000" y="1416667"/>
            <a:ext cx="3456000" cy="2092880"/>
          </a:xfrm>
        </p:spPr>
        <p:txBody>
          <a:bodyPr wrap="square">
            <a:sp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22" name="Text Placeholder 4">
            <a:extLst>
              <a:ext uri="{FF2B5EF4-FFF2-40B4-BE49-F238E27FC236}">
                <a16:creationId xmlns:a16="http://schemas.microsoft.com/office/drawing/2014/main" id="{F93AEB12-C997-4994-99B9-11940CF7DB83}"/>
              </a:ext>
            </a:extLst>
          </p:cNvPr>
          <p:cNvSpPr>
            <a:spLocks noGrp="1"/>
          </p:cNvSpPr>
          <p:nvPr>
            <p:ph type="body" sz="quarter" idx="17"/>
          </p:nvPr>
        </p:nvSpPr>
        <p:spPr>
          <a:xfrm>
            <a:off x="8304000" y="1416667"/>
            <a:ext cx="3456000" cy="2092880"/>
          </a:xfrm>
        </p:spPr>
        <p:txBody>
          <a:bodyPr wrap="square">
            <a:no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grpSp>
        <p:nvGrpSpPr>
          <p:cNvPr id="28" name="Guidance note">
            <a:extLst>
              <a:ext uri="{FF2B5EF4-FFF2-40B4-BE49-F238E27FC236}">
                <a16:creationId xmlns:a16="http://schemas.microsoft.com/office/drawing/2014/main" id="{8F8469DA-FA58-409C-8234-09A9506501FE}"/>
              </a:ext>
            </a:extLst>
          </p:cNvPr>
          <p:cNvGrpSpPr/>
          <p:nvPr userDrawn="1"/>
        </p:nvGrpSpPr>
        <p:grpSpPr>
          <a:xfrm>
            <a:off x="12514259" y="-2970"/>
            <a:ext cx="2576459" cy="3511851"/>
            <a:chOff x="10925224" y="286"/>
            <a:chExt cx="2952328" cy="4024464"/>
          </a:xfrm>
        </p:grpSpPr>
        <p:sp>
          <p:nvSpPr>
            <p:cNvPr id="29" name="Guidance note">
              <a:extLst>
                <a:ext uri="{FF2B5EF4-FFF2-40B4-BE49-F238E27FC236}">
                  <a16:creationId xmlns:a16="http://schemas.microsoft.com/office/drawing/2014/main" id="{6E771D66-7805-4DEB-BB9F-EF1E415C56EB}"/>
                </a:ext>
              </a:extLst>
            </p:cNvPr>
            <p:cNvSpPr/>
            <p:nvPr/>
          </p:nvSpPr>
          <p:spPr>
            <a:xfrm>
              <a:off x="10925224" y="286"/>
              <a:ext cx="2952328" cy="4024464"/>
            </a:xfrm>
            <a:prstGeom prst="rect">
              <a:avLst/>
            </a:prstGeom>
            <a:solidFill>
              <a:schemeClr val="bg1">
                <a:lumMod val="95000"/>
              </a:schemeClr>
            </a:solidFill>
            <a:ln w="6350">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963" lvl="2">
                <a:spcAft>
                  <a:spcPts val="181"/>
                </a:spcAft>
              </a:pPr>
              <a:r>
                <a:rPr lang="en-GB" sz="853" b="1" dirty="0">
                  <a:solidFill>
                    <a:schemeClr val="bg1">
                      <a:lumMod val="50000"/>
                    </a:schemeClr>
                  </a:solidFill>
                  <a:latin typeface="+mj-lt"/>
                </a:rPr>
                <a:t>Reapplying the Slide Layout</a:t>
              </a:r>
            </a:p>
            <a:p>
              <a:pPr marL="963" lvl="2">
                <a:spcAft>
                  <a:spcPts val="181"/>
                </a:spcAft>
              </a:pPr>
              <a:r>
                <a:rPr lang="en-GB" sz="853" dirty="0">
                  <a:solidFill>
                    <a:schemeClr val="bg1">
                      <a:lumMod val="50000"/>
                    </a:schemeClr>
                  </a:solidFill>
                </a:rPr>
                <a:t>Putting text into a placeholder not only ensures the text sits in the correct place and is formatted correctly, it also helps to update the page quickly and efficiently. </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Right click on any part of slide</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Click on ‘Layout’</a:t>
              </a:r>
            </a:p>
            <a:p>
              <a:pPr marL="110704" lvl="3" indent="-110704">
                <a:spcAft>
                  <a:spcPts val="181"/>
                </a:spcAft>
                <a:buClr>
                  <a:schemeClr val="tx1"/>
                </a:buClr>
                <a:buFont typeface="Wingdings" panose="05000000000000000000" pitchFamily="2" charset="2"/>
                <a:buChar char="§"/>
              </a:pPr>
              <a:r>
                <a:rPr lang="en-GB" sz="853" dirty="0">
                  <a:solidFill>
                    <a:schemeClr val="bg1">
                      <a:lumMod val="50000"/>
                    </a:schemeClr>
                  </a:solidFill>
                </a:rPr>
                <a:t>Select the layout you require</a:t>
              </a:r>
            </a:p>
            <a:p>
              <a:pPr marL="963" lvl="2">
                <a:spcAft>
                  <a:spcPts val="181"/>
                </a:spcAft>
              </a:pPr>
              <a:r>
                <a:rPr lang="en-GB" sz="853" b="1" dirty="0">
                  <a:solidFill>
                    <a:schemeClr val="bg1">
                      <a:lumMod val="50000"/>
                    </a:schemeClr>
                  </a:solidFill>
                  <a:latin typeface="+mj-lt"/>
                </a:rPr>
                <a:t>Text bullet formatting</a:t>
              </a:r>
            </a:p>
            <a:p>
              <a:pPr marL="963" lvl="2">
                <a:spcAft>
                  <a:spcPts val="181"/>
                </a:spcAft>
              </a:pPr>
              <a:r>
                <a:rPr lang="en-GB" sz="853" dirty="0">
                  <a:solidFill>
                    <a:schemeClr val="bg1">
                      <a:lumMod val="50000"/>
                    </a:schemeClr>
                  </a:solidFill>
                </a:rPr>
                <a:t>To use text/bullet formatting levels correctly, use the Increase List Level and Decrease List Level buttons from the Paragraph group on the Home tab.</a:t>
              </a: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endParaRPr lang="en-GB" sz="853" dirty="0">
                <a:solidFill>
                  <a:schemeClr val="bg1">
                    <a:lumMod val="50000"/>
                  </a:schemeClr>
                </a:solidFill>
              </a:endParaRPr>
            </a:p>
            <a:p>
              <a:pPr marL="963" lvl="2">
                <a:spcAft>
                  <a:spcPts val="181"/>
                </a:spcAft>
              </a:pPr>
              <a:r>
                <a:rPr lang="en-GB" sz="853" dirty="0">
                  <a:solidFill>
                    <a:schemeClr val="bg1">
                      <a:lumMod val="50000"/>
                    </a:schemeClr>
                  </a:solidFill>
                </a:rPr>
                <a:t>Alternatively you can use the keyboard shortcuts:</a:t>
              </a:r>
              <a:br>
                <a:rPr lang="en-GB" sz="853" dirty="0">
                  <a:solidFill>
                    <a:schemeClr val="bg1">
                      <a:lumMod val="50000"/>
                    </a:schemeClr>
                  </a:solidFill>
                </a:rPr>
              </a:br>
              <a:r>
                <a:rPr lang="en-GB" sz="853" dirty="0">
                  <a:solidFill>
                    <a:schemeClr val="bg1">
                      <a:lumMod val="50000"/>
                    </a:schemeClr>
                  </a:solidFill>
                </a:rPr>
                <a:t>Shift+Alt+Right arrow key = increase level</a:t>
              </a:r>
              <a:br>
                <a:rPr lang="en-GB" sz="853" dirty="0">
                  <a:solidFill>
                    <a:schemeClr val="bg1">
                      <a:lumMod val="50000"/>
                    </a:schemeClr>
                  </a:solidFill>
                </a:rPr>
              </a:br>
              <a:r>
                <a:rPr lang="en-GB" sz="853" dirty="0">
                  <a:solidFill>
                    <a:schemeClr val="bg1">
                      <a:lumMod val="50000"/>
                    </a:schemeClr>
                  </a:solidFill>
                </a:rPr>
                <a:t>Shift+Alt+Left arrow key = decrease level</a:t>
              </a:r>
            </a:p>
            <a:p>
              <a:pPr marL="963" lvl="2">
                <a:spcAft>
                  <a:spcPts val="181"/>
                </a:spcAft>
              </a:pPr>
              <a:r>
                <a:rPr lang="en-GB" sz="853" b="1" dirty="0">
                  <a:solidFill>
                    <a:schemeClr val="bg1">
                      <a:lumMod val="50000"/>
                    </a:schemeClr>
                  </a:solidFill>
                  <a:latin typeface="+mj-lt"/>
                </a:rPr>
                <a:t>Guides</a:t>
              </a:r>
            </a:p>
            <a:p>
              <a:pPr marL="963" lvl="2">
                <a:spcAft>
                  <a:spcPts val="181"/>
                </a:spcAft>
              </a:pPr>
              <a:r>
                <a:rPr lang="en-GB" sz="853" dirty="0">
                  <a:solidFill>
                    <a:schemeClr val="bg1">
                      <a:lumMod val="50000"/>
                    </a:schemeClr>
                  </a:solidFill>
                </a:rPr>
                <a:t>To ensure all other elements aside from placeholders are positioned correctly, switch your drawing guides on (Alt+F9), this will help align all information such as text boxes, charts etc. </a:t>
              </a:r>
            </a:p>
            <a:p>
              <a:pPr marL="110704" lvl="3" indent="-110704">
                <a:spcAft>
                  <a:spcPts val="181"/>
                </a:spcAft>
                <a:buClr>
                  <a:schemeClr val="tx1"/>
                </a:buClr>
                <a:buFont typeface="Wingdings" panose="05000000000000000000" pitchFamily="2" charset="2"/>
                <a:buChar char="§"/>
              </a:pPr>
              <a:endParaRPr lang="en-GB" sz="853" dirty="0">
                <a:solidFill>
                  <a:schemeClr val="bg1">
                    <a:lumMod val="50000"/>
                  </a:schemeClr>
                </a:solidFill>
              </a:endParaRPr>
            </a:p>
          </p:txBody>
        </p:sp>
        <p:grpSp>
          <p:nvGrpSpPr>
            <p:cNvPr id="30" name="Group 29">
              <a:extLst>
                <a:ext uri="{FF2B5EF4-FFF2-40B4-BE49-F238E27FC236}">
                  <a16:creationId xmlns:a16="http://schemas.microsoft.com/office/drawing/2014/main" id="{7B72BB3D-7A3C-4684-BA16-7BC42D52C71E}"/>
                </a:ext>
              </a:extLst>
            </p:cNvPr>
            <p:cNvGrpSpPr/>
            <p:nvPr/>
          </p:nvGrpSpPr>
          <p:grpSpPr bwMode="gray">
            <a:xfrm>
              <a:off x="10986272" y="2041451"/>
              <a:ext cx="1586725" cy="550496"/>
              <a:chOff x="4736026" y="-2879841"/>
              <a:chExt cx="1698109" cy="589139"/>
            </a:xfrm>
            <a:solidFill>
              <a:schemeClr val="accent3">
                <a:lumMod val="20000"/>
                <a:lumOff val="80000"/>
              </a:schemeClr>
            </a:solidFill>
          </p:grpSpPr>
          <p:pic>
            <p:nvPicPr>
              <p:cNvPr id="31" name="Picture 3">
                <a:extLst>
                  <a:ext uri="{FF2B5EF4-FFF2-40B4-BE49-F238E27FC236}">
                    <a16:creationId xmlns:a16="http://schemas.microsoft.com/office/drawing/2014/main" id="{54391195-43CF-4392-A400-03DECFD1295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4736026" y="-2879841"/>
                <a:ext cx="1698109" cy="589139"/>
              </a:xfrm>
              <a:prstGeom prst="rect">
                <a:avLst/>
              </a:prstGeom>
              <a:grpFill/>
              <a:ln>
                <a:noFill/>
              </a:ln>
              <a:extLst>
                <a:ext uri="{91240B29-F687-4F45-9708-019B960494DF}">
                  <a14:hiddenLine xmlns:a14="http://schemas.microsoft.com/office/drawing/2010/main" w="9525">
                    <a:solidFill>
                      <a:schemeClr val="tx1"/>
                    </a:solidFill>
                    <a:miter lim="800000"/>
                    <a:headEnd/>
                    <a:tailEnd/>
                  </a14:hiddenLine>
                </a:ext>
              </a:extLst>
            </p:spPr>
          </p:pic>
          <p:sp>
            <p:nvSpPr>
              <p:cNvPr id="32" name="Rounded Rectangle 20">
                <a:extLst>
                  <a:ext uri="{FF2B5EF4-FFF2-40B4-BE49-F238E27FC236}">
                    <a16:creationId xmlns:a16="http://schemas.microsoft.com/office/drawing/2014/main" id="{36A616C4-BC31-4393-8C8F-08A21867FCEE}"/>
                  </a:ext>
                </a:extLst>
              </p:cNvPr>
              <p:cNvSpPr/>
              <p:nvPr/>
            </p:nvSpPr>
            <p:spPr bwMode="gray">
              <a:xfrm>
                <a:off x="5292025" y="-2820484"/>
                <a:ext cx="346227" cy="166715"/>
              </a:xfrm>
              <a:prstGeom prst="roundRect">
                <a:avLst>
                  <a:gd name="adj" fmla="val 20963"/>
                </a:avLst>
              </a:prstGeom>
              <a:noFill/>
              <a:ln w="1905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spcAft>
                    <a:spcPts val="364"/>
                  </a:spcAft>
                </a:pPr>
                <a:endParaRPr lang="en-GB" sz="849" dirty="0"/>
              </a:p>
            </p:txBody>
          </p:sp>
        </p:grpSp>
      </p:grpSp>
      <p:sp>
        <p:nvSpPr>
          <p:cNvPr id="3" name="Title 2">
            <a:extLst>
              <a:ext uri="{FF2B5EF4-FFF2-40B4-BE49-F238E27FC236}">
                <a16:creationId xmlns:a16="http://schemas.microsoft.com/office/drawing/2014/main" id="{1EED9939-C8C6-4136-91EB-74F055235F91}"/>
              </a:ext>
            </a:extLst>
          </p:cNvPr>
          <p:cNvSpPr>
            <a:spLocks noGrp="1"/>
          </p:cNvSpPr>
          <p:nvPr>
            <p:ph type="title"/>
          </p:nvPr>
        </p:nvSpPr>
        <p:spPr/>
        <p:txBody>
          <a:bodyPr/>
          <a:lstStyle/>
          <a:p>
            <a:r>
              <a:rPr lang="en-US"/>
              <a:t>Click to edit Master title style</a:t>
            </a:r>
            <a:endParaRPr lang="en-GB"/>
          </a:p>
        </p:txBody>
      </p:sp>
    </p:spTree>
    <p:extLst>
      <p:ext uri="{BB962C8B-B14F-4D97-AF65-F5344CB8AC3E}">
        <p14:creationId xmlns:p14="http://schemas.microsoft.com/office/powerpoint/2010/main" val="3231528844"/>
      </p:ext>
    </p:extLst>
  </p:cSld>
  <p:clrMapOvr>
    <a:masterClrMapping/>
  </p:clrMapOvr>
  <p:extLst>
    <p:ext uri="{DCECCB84-F9BA-43D5-87BE-67443E8EF086}">
      <p15:sldGuideLst xmlns:p15="http://schemas.microsoft.com/office/powerpoint/2012/main"/>
    </p:ext>
  </p:extLst>
</p:sldLayout>
</file>

<file path=ppt/slideLayouts/slideLayout4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a:xfrm>
            <a:off x="462847" y="1414222"/>
            <a:ext cx="11266309" cy="2092624"/>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fld id="{6E983326-A70F-4957-A3ED-4F2F5C0FDFC2}" type="datetime1">
              <a:rPr lang="en-US"/>
              <a:pPr>
                <a:defRPr/>
              </a:pPr>
              <a:t>8/13/2021</a:t>
            </a:fld>
            <a:endParaRPr lang="en-US" dirty="0"/>
          </a:p>
        </p:txBody>
      </p:sp>
      <p:sp>
        <p:nvSpPr>
          <p:cNvPr id="5" name="Rectangle 5"/>
          <p:cNvSpPr>
            <a:spLocks noGrp="1" noChangeArrowheads="1"/>
          </p:cNvSpPr>
          <p:nvPr>
            <p:ph type="ftr" sz="quarter" idx="11"/>
          </p:nvPr>
        </p:nvSpPr>
        <p:spPr>
          <a:ln/>
        </p:spPr>
        <p:txBody>
          <a:bodyPr/>
          <a:lstStyle>
            <a:lvl1pPr>
              <a:defRPr/>
            </a:lvl1pPr>
          </a:lstStyle>
          <a:p>
            <a:pPr>
              <a:defRPr/>
            </a:pPr>
            <a:endParaRPr lang="en-US" dirty="0"/>
          </a:p>
        </p:txBody>
      </p:sp>
      <p:sp>
        <p:nvSpPr>
          <p:cNvPr id="6" name="Rectangle 6"/>
          <p:cNvSpPr>
            <a:spLocks noGrp="1" noChangeArrowheads="1"/>
          </p:cNvSpPr>
          <p:nvPr>
            <p:ph type="sldNum" sz="quarter" idx="12"/>
          </p:nvPr>
        </p:nvSpPr>
        <p:spPr>
          <a:ln/>
        </p:spPr>
        <p:txBody>
          <a:bodyPr/>
          <a:lstStyle>
            <a:lvl1pPr>
              <a:defRPr/>
            </a:lvl1pPr>
          </a:lstStyle>
          <a:p>
            <a:pPr>
              <a:defRPr/>
            </a:pPr>
            <a:fld id="{15D2633F-9E37-4580-B197-799DECA1053C}" type="slidenum">
              <a:rPr lang="en-US" altLang="en-US"/>
              <a:pPr>
                <a:defRPr/>
              </a:pPr>
              <a:t>‹#›</a:t>
            </a:fld>
            <a:endParaRPr lang="en-US" altLang="en-US" dirty="0"/>
          </a:p>
        </p:txBody>
      </p:sp>
    </p:spTree>
    <p:extLst>
      <p:ext uri="{BB962C8B-B14F-4D97-AF65-F5344CB8AC3E}">
        <p14:creationId xmlns:p14="http://schemas.microsoft.com/office/powerpoint/2010/main" val="327179433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cSld name="INTRO">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E11FBAF8-F67E-8C4F-93C7-5212A8CCAF34}"/>
              </a:ext>
            </a:extLst>
          </p:cNvPr>
          <p:cNvSpPr/>
          <p:nvPr/>
        </p:nvSpPr>
        <p:spPr>
          <a:xfrm>
            <a:off x="1593130" y="1777993"/>
            <a:ext cx="7286919" cy="333133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Title 1">
            <a:extLst>
              <a:ext uri="{FF2B5EF4-FFF2-40B4-BE49-F238E27FC236}">
                <a16:creationId xmlns:a16="http://schemas.microsoft.com/office/drawing/2014/main" id="{EAF27D59-4236-2040-B62F-72DA9623B435}"/>
              </a:ext>
            </a:extLst>
          </p:cNvPr>
          <p:cNvSpPr txBox="1">
            <a:spLocks/>
          </p:cNvSpPr>
          <p:nvPr/>
        </p:nvSpPr>
        <p:spPr>
          <a:xfrm>
            <a:off x="1593130" y="3116599"/>
            <a:ext cx="7286919" cy="1992729"/>
          </a:xfrm>
          <a:prstGeom prst="rect">
            <a:avLst/>
          </a:prstGeom>
        </p:spPr>
        <p:txBody>
          <a:bodyPr anchor="t"/>
          <a:lstStyle>
            <a:lvl1pPr algn="l" defTabSz="914377" rtl="0" eaLnBrk="1" latinLnBrk="0" hangingPunct="1">
              <a:lnSpc>
                <a:spcPct val="90000"/>
              </a:lnSpc>
              <a:spcBef>
                <a:spcPct val="0"/>
              </a:spcBef>
              <a:buNone/>
              <a:defRPr sz="4800" b="0" i="0" kern="1200">
                <a:solidFill>
                  <a:srgbClr val="E8BC28"/>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endParaRPr lang="en-US" sz="3600" dirty="0"/>
          </a:p>
        </p:txBody>
      </p:sp>
      <p:sp>
        <p:nvSpPr>
          <p:cNvPr id="16" name="Text Placeholder 15">
            <a:extLst>
              <a:ext uri="{FF2B5EF4-FFF2-40B4-BE49-F238E27FC236}">
                <a16:creationId xmlns:a16="http://schemas.microsoft.com/office/drawing/2014/main" id="{247F625A-C423-F940-95B5-018982D204D5}"/>
              </a:ext>
            </a:extLst>
          </p:cNvPr>
          <p:cNvSpPr>
            <a:spLocks noGrp="1"/>
          </p:cNvSpPr>
          <p:nvPr>
            <p:ph type="body" sz="quarter" idx="10"/>
          </p:nvPr>
        </p:nvSpPr>
        <p:spPr>
          <a:xfrm>
            <a:off x="1697037" y="3289300"/>
            <a:ext cx="7079317" cy="1677988"/>
          </a:xfrm>
          <a:prstGeom prst="rect">
            <a:avLst/>
          </a:prstGeom>
        </p:spPr>
        <p:txBody>
          <a:bodyPr/>
          <a:lstStyle>
            <a:lvl1pPr marL="0" indent="0">
              <a:buNone/>
              <a:defRPr sz="1600" b="0" i="0">
                <a:solidFill>
                  <a:srgbClr val="FFBF22"/>
                </a:solidFill>
                <a:latin typeface="Helvetica Neue LT Std 45 Light" panose="020B0403020202020204" pitchFamily="34" charset="0"/>
              </a:defRPr>
            </a:lvl1pPr>
            <a:lvl2pPr marL="457189" indent="0">
              <a:buNone/>
              <a:defRPr sz="1800" b="0" i="0">
                <a:solidFill>
                  <a:srgbClr val="E8BC28"/>
                </a:solidFill>
                <a:latin typeface="Helvetica Neue LT Std 45 Light" panose="020B0403020202020204" pitchFamily="34" charset="0"/>
              </a:defRPr>
            </a:lvl2pPr>
            <a:lvl3pPr marL="914377" indent="0">
              <a:buNone/>
              <a:defRPr sz="1600" b="0" i="0">
                <a:solidFill>
                  <a:srgbClr val="E8BC28"/>
                </a:solidFill>
                <a:latin typeface="Helvetica Neue LT Std 45 Light" panose="020B0403020202020204" pitchFamily="34" charset="0"/>
              </a:defRPr>
            </a:lvl3pPr>
            <a:lvl4pPr marL="1371566" indent="0">
              <a:buNone/>
              <a:defRPr sz="1400" b="0" i="0">
                <a:solidFill>
                  <a:srgbClr val="E8BC28"/>
                </a:solidFill>
                <a:latin typeface="Helvetica Neue LT Std 45 Light" panose="020B0403020202020204" pitchFamily="34" charset="0"/>
              </a:defRPr>
            </a:lvl4pPr>
            <a:lvl5pPr marL="1828755" indent="0">
              <a:buNone/>
              <a:defRPr sz="1400" b="0" i="0">
                <a:solidFill>
                  <a:srgbClr val="E8BC28"/>
                </a:solidFill>
                <a:latin typeface="Helvetica Neue LT Std 45 Light" panose="020B0403020202020204" pitchFamily="34" charset="0"/>
              </a:defRPr>
            </a:lvl5pPr>
          </a:lstStyle>
          <a:p>
            <a:pPr lvl="0"/>
            <a:r>
              <a:rPr lang="en-GB"/>
              <a:t>Click to edit Master text styles</a:t>
            </a:r>
          </a:p>
        </p:txBody>
      </p:sp>
      <p:sp>
        <p:nvSpPr>
          <p:cNvPr id="19" name="Text Placeholder 18">
            <a:extLst>
              <a:ext uri="{FF2B5EF4-FFF2-40B4-BE49-F238E27FC236}">
                <a16:creationId xmlns:a16="http://schemas.microsoft.com/office/drawing/2014/main" id="{1DCE5CB2-23E7-944B-A874-B6ADE8A53EF1}"/>
              </a:ext>
            </a:extLst>
          </p:cNvPr>
          <p:cNvSpPr>
            <a:spLocks noGrp="1"/>
          </p:cNvSpPr>
          <p:nvPr>
            <p:ph type="body" sz="quarter" idx="11"/>
          </p:nvPr>
        </p:nvSpPr>
        <p:spPr>
          <a:xfrm>
            <a:off x="1697037" y="1885223"/>
            <a:ext cx="7079318" cy="1227137"/>
          </a:xfrm>
          <a:prstGeom prst="rect">
            <a:avLst/>
          </a:prstGeom>
        </p:spPr>
        <p:txBody>
          <a:bodyPr/>
          <a:lstStyle>
            <a:lvl1pPr marL="0" indent="0">
              <a:buNone/>
              <a:defRPr sz="4800" b="0" i="0">
                <a:solidFill>
                  <a:srgbClr val="FFBF22"/>
                </a:solidFill>
                <a:latin typeface="Helvetica Neue LT Std 65 Medium" panose="020B0604020202020204" pitchFamily="34" charset="0"/>
              </a:defRPr>
            </a:lvl1pPr>
          </a:lstStyle>
          <a:p>
            <a:pPr lvl="0"/>
            <a:r>
              <a:rPr lang="en-GB"/>
              <a:t>Click to edit Master text styles</a:t>
            </a:r>
          </a:p>
        </p:txBody>
      </p:sp>
      <p:grpSp>
        <p:nvGrpSpPr>
          <p:cNvPr id="2" name="Group 1">
            <a:extLst>
              <a:ext uri="{FF2B5EF4-FFF2-40B4-BE49-F238E27FC236}">
                <a16:creationId xmlns:a16="http://schemas.microsoft.com/office/drawing/2014/main" id="{131008A5-1E2A-D74A-A5EA-31B620D704E1}"/>
              </a:ext>
            </a:extLst>
          </p:cNvPr>
          <p:cNvGrpSpPr/>
          <p:nvPr userDrawn="1"/>
        </p:nvGrpSpPr>
        <p:grpSpPr>
          <a:xfrm>
            <a:off x="0" y="0"/>
            <a:ext cx="12192000" cy="6858000"/>
            <a:chOff x="0" y="0"/>
            <a:chExt cx="12192000" cy="6858000"/>
          </a:xfrm>
        </p:grpSpPr>
        <p:pic>
          <p:nvPicPr>
            <p:cNvPr id="7" name="Picture 6" descr="A close up of a cable&#10;&#10;Description automatically generated">
              <a:extLst>
                <a:ext uri="{FF2B5EF4-FFF2-40B4-BE49-F238E27FC236}">
                  <a16:creationId xmlns:a16="http://schemas.microsoft.com/office/drawing/2014/main" id="{5404E37C-C7FD-044A-9344-97CB07453AF2}"/>
                </a:ext>
              </a:extLst>
            </p:cNvPr>
            <p:cNvPicPr>
              <a:picLocks noChangeAspect="1"/>
            </p:cNvPicPr>
            <p:nvPr/>
          </p:nvPicPr>
          <p:blipFill>
            <a:blip r:embed="rId2">
              <a:extLst>
                <a:ext uri="{BEBA8EAE-BF5A-486C-A8C5-ECC9F3942E4B}">
                  <a14:imgProps xmlns:a14="http://schemas.microsoft.com/office/drawing/2010/main">
                    <a14:imgLayer r:embed="rId3">
                      <a14:imgEffect>
                        <a14:saturation sat="400000"/>
                      </a14:imgEffect>
                      <a14:imgEffect>
                        <a14:brightnessContrast contrast="20000"/>
                      </a14:imgEffect>
                    </a14:imgLayer>
                  </a14:imgProps>
                </a:ext>
              </a:extLst>
            </a:blip>
            <a:stretch>
              <a:fillRect/>
            </a:stretch>
          </p:blipFill>
          <p:spPr>
            <a:xfrm>
              <a:off x="0" y="0"/>
              <a:ext cx="12192000" cy="6858000"/>
            </a:xfrm>
            <a:prstGeom prst="rect">
              <a:avLst/>
            </a:prstGeom>
          </p:spPr>
        </p:pic>
        <p:pic>
          <p:nvPicPr>
            <p:cNvPr id="8" name="Picture 7">
              <a:extLst>
                <a:ext uri="{FF2B5EF4-FFF2-40B4-BE49-F238E27FC236}">
                  <a16:creationId xmlns:a16="http://schemas.microsoft.com/office/drawing/2014/main" id="{FDCDE178-F199-F04B-AF12-FB14043FCC5F}"/>
                </a:ext>
              </a:extLst>
            </p:cNvPr>
            <p:cNvPicPr>
              <a:picLocks noChangeAspect="1"/>
            </p:cNvPicPr>
            <p:nvPr userDrawn="1"/>
          </p:nvPicPr>
          <p:blipFill>
            <a:blip r:embed="rId4"/>
            <a:stretch>
              <a:fillRect/>
            </a:stretch>
          </p:blipFill>
          <p:spPr>
            <a:xfrm>
              <a:off x="0" y="5816600"/>
              <a:ext cx="12192000" cy="1041400"/>
            </a:xfrm>
            <a:prstGeom prst="rect">
              <a:avLst/>
            </a:prstGeom>
          </p:spPr>
        </p:pic>
      </p:grpSp>
    </p:spTree>
    <p:extLst>
      <p:ext uri="{BB962C8B-B14F-4D97-AF65-F5344CB8AC3E}">
        <p14:creationId xmlns:p14="http://schemas.microsoft.com/office/powerpoint/2010/main" val="10048736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28699B13-3C3C-E843-9056-43C49BFD6686}"/>
              </a:ext>
            </a:extLst>
          </p:cNvPr>
          <p:cNvSpPr>
            <a:spLocks noGrp="1"/>
          </p:cNvSpPr>
          <p:nvPr>
            <p:ph type="title"/>
          </p:nvPr>
        </p:nvSpPr>
        <p:spPr>
          <a:xfrm>
            <a:off x="517629" y="487300"/>
            <a:ext cx="4735091" cy="1369209"/>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pic>
        <p:nvPicPr>
          <p:cNvPr id="17" name="Picture 16" descr="A picture containing indoor, shelf, sitting, book&#10;&#10;Description automatically generated">
            <a:extLst>
              <a:ext uri="{FF2B5EF4-FFF2-40B4-BE49-F238E27FC236}">
                <a16:creationId xmlns:a16="http://schemas.microsoft.com/office/drawing/2014/main" id="{A6DFB6EE-17A2-A541-BF74-02235A207D07}"/>
              </a:ext>
            </a:extLst>
          </p:cNvPr>
          <p:cNvPicPr>
            <a:picLocks noChangeAspect="1"/>
          </p:cNvPicPr>
          <p:nvPr/>
        </p:nvPicPr>
        <p:blipFill rotWithShape="1">
          <a:blip r:embed="rId2"/>
          <a:srcRect t="50000" b="16364"/>
          <a:stretch/>
        </p:blipFill>
        <p:spPr>
          <a:xfrm>
            <a:off x="0" y="3429000"/>
            <a:ext cx="12192000" cy="2306782"/>
          </a:xfrm>
          <a:prstGeom prst="rect">
            <a:avLst/>
          </a:prstGeom>
        </p:spPr>
      </p:pic>
      <p:pic>
        <p:nvPicPr>
          <p:cNvPr id="5" name="Picture 4">
            <a:extLst>
              <a:ext uri="{FF2B5EF4-FFF2-40B4-BE49-F238E27FC236}">
                <a16:creationId xmlns:a16="http://schemas.microsoft.com/office/drawing/2014/main" id="{D9903181-6847-FE45-9CA1-F3DB5B1861D8}"/>
              </a:ext>
            </a:extLst>
          </p:cNvPr>
          <p:cNvPicPr>
            <a:picLocks noChangeAspect="1"/>
          </p:cNvPicPr>
          <p:nvPr/>
        </p:nvPicPr>
        <p:blipFill>
          <a:blip r:embed="rId3"/>
          <a:stretch>
            <a:fillRect/>
          </a:stretch>
        </p:blipFill>
        <p:spPr>
          <a:xfrm>
            <a:off x="0" y="5816600"/>
            <a:ext cx="12192000" cy="1041400"/>
          </a:xfrm>
          <a:prstGeom prst="rect">
            <a:avLst/>
          </a:prstGeom>
        </p:spPr>
      </p:pic>
    </p:spTree>
    <p:extLst>
      <p:ext uri="{BB962C8B-B14F-4D97-AF65-F5344CB8AC3E}">
        <p14:creationId xmlns:p14="http://schemas.microsoft.com/office/powerpoint/2010/main" val="267030830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Employees">
    <p:spTree>
      <p:nvGrpSpPr>
        <p:cNvPr id="1" name=""/>
        <p:cNvGrpSpPr/>
        <p:nvPr/>
      </p:nvGrpSpPr>
      <p:grpSpPr>
        <a:xfrm>
          <a:off x="0" y="0"/>
          <a:ext cx="0" cy="0"/>
          <a:chOff x="0" y="0"/>
          <a:chExt cx="0" cy="0"/>
        </a:xfrm>
      </p:grpSpPr>
      <p:sp>
        <p:nvSpPr>
          <p:cNvPr id="6" name="Title 1">
            <a:extLst>
              <a:ext uri="{FF2B5EF4-FFF2-40B4-BE49-F238E27FC236}">
                <a16:creationId xmlns:a16="http://schemas.microsoft.com/office/drawing/2014/main" id="{C9885BEA-7C33-EC4C-9B83-76A1B77EB0FB}"/>
              </a:ext>
            </a:extLst>
          </p:cNvPr>
          <p:cNvSpPr>
            <a:spLocks noGrp="1"/>
          </p:cNvSpPr>
          <p:nvPr>
            <p:ph type="title"/>
          </p:nvPr>
        </p:nvSpPr>
        <p:spPr>
          <a:xfrm>
            <a:off x="517629" y="487300"/>
            <a:ext cx="4629406" cy="1369209"/>
          </a:xfrm>
          <a:prstGeom prst="rect">
            <a:avLst/>
          </a:prstGeom>
        </p:spPr>
        <p:txBody>
          <a:bodyPr lIns="0"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11" name="Text Placeholder 10">
            <a:extLst>
              <a:ext uri="{FF2B5EF4-FFF2-40B4-BE49-F238E27FC236}">
                <a16:creationId xmlns:a16="http://schemas.microsoft.com/office/drawing/2014/main" id="{8D9B2882-406D-0A4D-BF70-0A3D2EB58AEE}"/>
              </a:ext>
            </a:extLst>
          </p:cNvPr>
          <p:cNvSpPr>
            <a:spLocks noGrp="1"/>
          </p:cNvSpPr>
          <p:nvPr>
            <p:ph type="body" sz="quarter" idx="11" hasCustomPrompt="1"/>
          </p:nvPr>
        </p:nvSpPr>
        <p:spPr>
          <a:xfrm>
            <a:off x="8469127" y="1238522"/>
            <a:ext cx="2036041" cy="258700"/>
          </a:xfrm>
          <a:prstGeom prst="rect">
            <a:avLst/>
          </a:prstGeom>
        </p:spPr>
        <p:txBody>
          <a:bodyPr lIns="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13" name="Text Placeholder 12">
            <a:extLst>
              <a:ext uri="{FF2B5EF4-FFF2-40B4-BE49-F238E27FC236}">
                <a16:creationId xmlns:a16="http://schemas.microsoft.com/office/drawing/2014/main" id="{98B15EC4-7827-AD44-9BF2-5FF8608DDB43}"/>
              </a:ext>
            </a:extLst>
          </p:cNvPr>
          <p:cNvSpPr>
            <a:spLocks noGrp="1"/>
          </p:cNvSpPr>
          <p:nvPr>
            <p:ph type="body" sz="quarter" idx="12" hasCustomPrompt="1"/>
          </p:nvPr>
        </p:nvSpPr>
        <p:spPr>
          <a:xfrm>
            <a:off x="8469127" y="1411982"/>
            <a:ext cx="2036763" cy="258700"/>
          </a:xfrm>
          <a:prstGeom prst="rect">
            <a:avLst/>
          </a:prstGeom>
        </p:spPr>
        <p:txBody>
          <a:bodyPr lIns="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14" name="Text Placeholder 10">
            <a:extLst>
              <a:ext uri="{FF2B5EF4-FFF2-40B4-BE49-F238E27FC236}">
                <a16:creationId xmlns:a16="http://schemas.microsoft.com/office/drawing/2014/main" id="{25FD1F12-AD2C-7341-8AFB-CDB935BA9898}"/>
              </a:ext>
            </a:extLst>
          </p:cNvPr>
          <p:cNvSpPr>
            <a:spLocks noGrp="1"/>
          </p:cNvSpPr>
          <p:nvPr>
            <p:ph type="body" sz="quarter" idx="13" hasCustomPrompt="1"/>
          </p:nvPr>
        </p:nvSpPr>
        <p:spPr>
          <a:xfrm>
            <a:off x="7922724"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15" name="Text Placeholder 12">
            <a:extLst>
              <a:ext uri="{FF2B5EF4-FFF2-40B4-BE49-F238E27FC236}">
                <a16:creationId xmlns:a16="http://schemas.microsoft.com/office/drawing/2014/main" id="{DEAA0E9D-C17D-9848-AED5-206761E20B8A}"/>
              </a:ext>
            </a:extLst>
          </p:cNvPr>
          <p:cNvSpPr>
            <a:spLocks noGrp="1"/>
          </p:cNvSpPr>
          <p:nvPr>
            <p:ph type="body" sz="quarter" idx="14" hasCustomPrompt="1"/>
          </p:nvPr>
        </p:nvSpPr>
        <p:spPr>
          <a:xfrm>
            <a:off x="7922633"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16" name="Text Placeholder 10">
            <a:extLst>
              <a:ext uri="{FF2B5EF4-FFF2-40B4-BE49-F238E27FC236}">
                <a16:creationId xmlns:a16="http://schemas.microsoft.com/office/drawing/2014/main" id="{026F6D38-3BF3-A84D-85B0-AF87285D1F22}"/>
              </a:ext>
            </a:extLst>
          </p:cNvPr>
          <p:cNvSpPr>
            <a:spLocks noGrp="1"/>
          </p:cNvSpPr>
          <p:nvPr>
            <p:ph type="body" sz="quarter" idx="15" hasCustomPrompt="1"/>
          </p:nvPr>
        </p:nvSpPr>
        <p:spPr>
          <a:xfrm>
            <a:off x="6087954"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17" name="Text Placeholder 12">
            <a:extLst>
              <a:ext uri="{FF2B5EF4-FFF2-40B4-BE49-F238E27FC236}">
                <a16:creationId xmlns:a16="http://schemas.microsoft.com/office/drawing/2014/main" id="{DD7A5CEC-EC14-9F40-AF5A-DE0DD70F29B7}"/>
              </a:ext>
            </a:extLst>
          </p:cNvPr>
          <p:cNvSpPr>
            <a:spLocks noGrp="1"/>
          </p:cNvSpPr>
          <p:nvPr>
            <p:ph type="body" sz="quarter" idx="16" hasCustomPrompt="1"/>
          </p:nvPr>
        </p:nvSpPr>
        <p:spPr>
          <a:xfrm>
            <a:off x="6087863"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18" name="Text Placeholder 10">
            <a:extLst>
              <a:ext uri="{FF2B5EF4-FFF2-40B4-BE49-F238E27FC236}">
                <a16:creationId xmlns:a16="http://schemas.microsoft.com/office/drawing/2014/main" id="{8C37767A-9381-684B-AFF3-4BC41ACA71ED}"/>
              </a:ext>
            </a:extLst>
          </p:cNvPr>
          <p:cNvSpPr>
            <a:spLocks noGrp="1"/>
          </p:cNvSpPr>
          <p:nvPr>
            <p:ph type="body" sz="quarter" idx="17" hasCustomPrompt="1"/>
          </p:nvPr>
        </p:nvSpPr>
        <p:spPr>
          <a:xfrm>
            <a:off x="4191055"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19" name="Text Placeholder 12">
            <a:extLst>
              <a:ext uri="{FF2B5EF4-FFF2-40B4-BE49-F238E27FC236}">
                <a16:creationId xmlns:a16="http://schemas.microsoft.com/office/drawing/2014/main" id="{30568923-57EA-3244-993A-D090E73CAC81}"/>
              </a:ext>
            </a:extLst>
          </p:cNvPr>
          <p:cNvSpPr>
            <a:spLocks noGrp="1"/>
          </p:cNvSpPr>
          <p:nvPr>
            <p:ph type="body" sz="quarter" idx="18" hasCustomPrompt="1"/>
          </p:nvPr>
        </p:nvSpPr>
        <p:spPr>
          <a:xfrm>
            <a:off x="4190964"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20" name="Text Placeholder 10">
            <a:extLst>
              <a:ext uri="{FF2B5EF4-FFF2-40B4-BE49-F238E27FC236}">
                <a16:creationId xmlns:a16="http://schemas.microsoft.com/office/drawing/2014/main" id="{52684357-8BAC-7C47-887A-37917745E901}"/>
              </a:ext>
            </a:extLst>
          </p:cNvPr>
          <p:cNvSpPr>
            <a:spLocks noGrp="1"/>
          </p:cNvSpPr>
          <p:nvPr>
            <p:ph type="body" sz="quarter" idx="19" hasCustomPrompt="1"/>
          </p:nvPr>
        </p:nvSpPr>
        <p:spPr>
          <a:xfrm>
            <a:off x="2361375"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21" name="Text Placeholder 12">
            <a:extLst>
              <a:ext uri="{FF2B5EF4-FFF2-40B4-BE49-F238E27FC236}">
                <a16:creationId xmlns:a16="http://schemas.microsoft.com/office/drawing/2014/main" id="{FE757602-E883-0C46-83AF-8B1CEC8D9CED}"/>
              </a:ext>
            </a:extLst>
          </p:cNvPr>
          <p:cNvSpPr>
            <a:spLocks noGrp="1"/>
          </p:cNvSpPr>
          <p:nvPr>
            <p:ph type="body" sz="quarter" idx="20" hasCustomPrompt="1"/>
          </p:nvPr>
        </p:nvSpPr>
        <p:spPr>
          <a:xfrm>
            <a:off x="2361284"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22" name="Text Placeholder 10">
            <a:extLst>
              <a:ext uri="{FF2B5EF4-FFF2-40B4-BE49-F238E27FC236}">
                <a16:creationId xmlns:a16="http://schemas.microsoft.com/office/drawing/2014/main" id="{E80E63D6-51AF-9342-84DD-2F397CF5E026}"/>
              </a:ext>
            </a:extLst>
          </p:cNvPr>
          <p:cNvSpPr>
            <a:spLocks noGrp="1"/>
          </p:cNvSpPr>
          <p:nvPr>
            <p:ph type="body" sz="quarter" idx="21" hasCustomPrompt="1"/>
          </p:nvPr>
        </p:nvSpPr>
        <p:spPr>
          <a:xfrm>
            <a:off x="517720"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23" name="Text Placeholder 12">
            <a:extLst>
              <a:ext uri="{FF2B5EF4-FFF2-40B4-BE49-F238E27FC236}">
                <a16:creationId xmlns:a16="http://schemas.microsoft.com/office/drawing/2014/main" id="{800E494D-C690-A141-A71E-A48CBF0A61D1}"/>
              </a:ext>
            </a:extLst>
          </p:cNvPr>
          <p:cNvSpPr>
            <a:spLocks noGrp="1"/>
          </p:cNvSpPr>
          <p:nvPr>
            <p:ph type="body" sz="quarter" idx="22" hasCustomPrompt="1"/>
          </p:nvPr>
        </p:nvSpPr>
        <p:spPr>
          <a:xfrm>
            <a:off x="517629"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24" name="Text Placeholder 10">
            <a:extLst>
              <a:ext uri="{FF2B5EF4-FFF2-40B4-BE49-F238E27FC236}">
                <a16:creationId xmlns:a16="http://schemas.microsoft.com/office/drawing/2014/main" id="{A23863FE-952A-244D-90F7-688D9A0DDD22}"/>
              </a:ext>
            </a:extLst>
          </p:cNvPr>
          <p:cNvSpPr>
            <a:spLocks noGrp="1"/>
          </p:cNvSpPr>
          <p:nvPr>
            <p:ph type="body" sz="quarter" idx="23" hasCustomPrompt="1"/>
          </p:nvPr>
        </p:nvSpPr>
        <p:spPr>
          <a:xfrm>
            <a:off x="7922724"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25" name="Text Placeholder 12">
            <a:extLst>
              <a:ext uri="{FF2B5EF4-FFF2-40B4-BE49-F238E27FC236}">
                <a16:creationId xmlns:a16="http://schemas.microsoft.com/office/drawing/2014/main" id="{A60A29BA-89A0-BA4C-A5D2-BF6E7D66D826}"/>
              </a:ext>
            </a:extLst>
          </p:cNvPr>
          <p:cNvSpPr>
            <a:spLocks noGrp="1"/>
          </p:cNvSpPr>
          <p:nvPr>
            <p:ph type="body" sz="quarter" idx="24" hasCustomPrompt="1"/>
          </p:nvPr>
        </p:nvSpPr>
        <p:spPr>
          <a:xfrm>
            <a:off x="7922633"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26" name="Text Placeholder 10">
            <a:extLst>
              <a:ext uri="{FF2B5EF4-FFF2-40B4-BE49-F238E27FC236}">
                <a16:creationId xmlns:a16="http://schemas.microsoft.com/office/drawing/2014/main" id="{89898E1A-7B68-F04E-8DF9-7DF4AC3F2022}"/>
              </a:ext>
            </a:extLst>
          </p:cNvPr>
          <p:cNvSpPr>
            <a:spLocks noGrp="1"/>
          </p:cNvSpPr>
          <p:nvPr>
            <p:ph type="body" sz="quarter" idx="25" hasCustomPrompt="1"/>
          </p:nvPr>
        </p:nvSpPr>
        <p:spPr>
          <a:xfrm>
            <a:off x="6087954"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27" name="Text Placeholder 12">
            <a:extLst>
              <a:ext uri="{FF2B5EF4-FFF2-40B4-BE49-F238E27FC236}">
                <a16:creationId xmlns:a16="http://schemas.microsoft.com/office/drawing/2014/main" id="{FE65C65B-35EF-AF42-937E-CB58BD9F5DC3}"/>
              </a:ext>
            </a:extLst>
          </p:cNvPr>
          <p:cNvSpPr>
            <a:spLocks noGrp="1"/>
          </p:cNvSpPr>
          <p:nvPr>
            <p:ph type="body" sz="quarter" idx="26" hasCustomPrompt="1"/>
          </p:nvPr>
        </p:nvSpPr>
        <p:spPr>
          <a:xfrm>
            <a:off x="6087863"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28" name="Text Placeholder 10">
            <a:extLst>
              <a:ext uri="{FF2B5EF4-FFF2-40B4-BE49-F238E27FC236}">
                <a16:creationId xmlns:a16="http://schemas.microsoft.com/office/drawing/2014/main" id="{E8818411-28B7-E348-8FC0-16EA9B5CD6E8}"/>
              </a:ext>
            </a:extLst>
          </p:cNvPr>
          <p:cNvSpPr>
            <a:spLocks noGrp="1"/>
          </p:cNvSpPr>
          <p:nvPr>
            <p:ph type="body" sz="quarter" idx="27" hasCustomPrompt="1"/>
          </p:nvPr>
        </p:nvSpPr>
        <p:spPr>
          <a:xfrm>
            <a:off x="4191055"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29" name="Text Placeholder 12">
            <a:extLst>
              <a:ext uri="{FF2B5EF4-FFF2-40B4-BE49-F238E27FC236}">
                <a16:creationId xmlns:a16="http://schemas.microsoft.com/office/drawing/2014/main" id="{1D298B64-DB9D-7D4F-85F5-13A6775E23B2}"/>
              </a:ext>
            </a:extLst>
          </p:cNvPr>
          <p:cNvSpPr>
            <a:spLocks noGrp="1"/>
          </p:cNvSpPr>
          <p:nvPr>
            <p:ph type="body" sz="quarter" idx="28" hasCustomPrompt="1"/>
          </p:nvPr>
        </p:nvSpPr>
        <p:spPr>
          <a:xfrm>
            <a:off x="4190964"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30" name="Text Placeholder 10">
            <a:extLst>
              <a:ext uri="{FF2B5EF4-FFF2-40B4-BE49-F238E27FC236}">
                <a16:creationId xmlns:a16="http://schemas.microsoft.com/office/drawing/2014/main" id="{CA7EE175-F504-A241-BB9E-4B63D9421241}"/>
              </a:ext>
            </a:extLst>
          </p:cNvPr>
          <p:cNvSpPr>
            <a:spLocks noGrp="1"/>
          </p:cNvSpPr>
          <p:nvPr>
            <p:ph type="body" sz="quarter" idx="29" hasCustomPrompt="1"/>
          </p:nvPr>
        </p:nvSpPr>
        <p:spPr>
          <a:xfrm>
            <a:off x="2361375"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31" name="Text Placeholder 12">
            <a:extLst>
              <a:ext uri="{FF2B5EF4-FFF2-40B4-BE49-F238E27FC236}">
                <a16:creationId xmlns:a16="http://schemas.microsoft.com/office/drawing/2014/main" id="{33A5E4BB-C47B-5146-8E48-1E9A4ED09F28}"/>
              </a:ext>
            </a:extLst>
          </p:cNvPr>
          <p:cNvSpPr>
            <a:spLocks noGrp="1"/>
          </p:cNvSpPr>
          <p:nvPr>
            <p:ph type="body" sz="quarter" idx="30" hasCustomPrompt="1"/>
          </p:nvPr>
        </p:nvSpPr>
        <p:spPr>
          <a:xfrm>
            <a:off x="2361284"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32" name="Text Placeholder 10">
            <a:extLst>
              <a:ext uri="{FF2B5EF4-FFF2-40B4-BE49-F238E27FC236}">
                <a16:creationId xmlns:a16="http://schemas.microsoft.com/office/drawing/2014/main" id="{CDFCD2CC-774B-7C45-B5EF-4845C476F627}"/>
              </a:ext>
            </a:extLst>
          </p:cNvPr>
          <p:cNvSpPr>
            <a:spLocks noGrp="1"/>
          </p:cNvSpPr>
          <p:nvPr>
            <p:ph type="body" sz="quarter" idx="31" hasCustomPrompt="1"/>
          </p:nvPr>
        </p:nvSpPr>
        <p:spPr>
          <a:xfrm>
            <a:off x="517720"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33" name="Text Placeholder 12">
            <a:extLst>
              <a:ext uri="{FF2B5EF4-FFF2-40B4-BE49-F238E27FC236}">
                <a16:creationId xmlns:a16="http://schemas.microsoft.com/office/drawing/2014/main" id="{54099D0C-11DE-564E-87CD-3D7CA122E369}"/>
              </a:ext>
            </a:extLst>
          </p:cNvPr>
          <p:cNvSpPr>
            <a:spLocks noGrp="1"/>
          </p:cNvSpPr>
          <p:nvPr>
            <p:ph type="body" sz="quarter" idx="32" hasCustomPrompt="1"/>
          </p:nvPr>
        </p:nvSpPr>
        <p:spPr>
          <a:xfrm>
            <a:off x="517629"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3" name="Picture Placeholder 2">
            <a:extLst>
              <a:ext uri="{FF2B5EF4-FFF2-40B4-BE49-F238E27FC236}">
                <a16:creationId xmlns:a16="http://schemas.microsoft.com/office/drawing/2014/main" id="{98E5176D-C25B-0B4F-9953-18721D7311C3}"/>
              </a:ext>
            </a:extLst>
          </p:cNvPr>
          <p:cNvSpPr>
            <a:spLocks noGrp="1"/>
          </p:cNvSpPr>
          <p:nvPr>
            <p:ph type="pic" sz="quarter" idx="33"/>
          </p:nvPr>
        </p:nvSpPr>
        <p:spPr>
          <a:xfrm>
            <a:off x="518540" y="2012178"/>
            <a:ext cx="1643869" cy="1058862"/>
          </a:xfrm>
          <a:prstGeom prst="rect">
            <a:avLst/>
          </a:prstGeom>
          <a:noFill/>
        </p:spPr>
        <p:txBody>
          <a:bodyPr/>
          <a:lstStyle/>
          <a:p>
            <a:endParaRPr lang="en-US" dirty="0"/>
          </a:p>
        </p:txBody>
      </p:sp>
      <p:sp>
        <p:nvSpPr>
          <p:cNvPr id="34" name="Picture Placeholder 2">
            <a:extLst>
              <a:ext uri="{FF2B5EF4-FFF2-40B4-BE49-F238E27FC236}">
                <a16:creationId xmlns:a16="http://schemas.microsoft.com/office/drawing/2014/main" id="{3034D6EA-24FA-B44E-B175-A69466B69136}"/>
              </a:ext>
            </a:extLst>
          </p:cNvPr>
          <p:cNvSpPr>
            <a:spLocks noGrp="1"/>
          </p:cNvSpPr>
          <p:nvPr>
            <p:ph type="pic" sz="quarter" idx="34"/>
          </p:nvPr>
        </p:nvSpPr>
        <p:spPr>
          <a:xfrm>
            <a:off x="2361401" y="2012178"/>
            <a:ext cx="1643869" cy="1058862"/>
          </a:xfrm>
          <a:prstGeom prst="rect">
            <a:avLst/>
          </a:prstGeom>
        </p:spPr>
        <p:txBody>
          <a:bodyPr/>
          <a:lstStyle/>
          <a:p>
            <a:endParaRPr lang="en-US" dirty="0"/>
          </a:p>
        </p:txBody>
      </p:sp>
      <p:sp>
        <p:nvSpPr>
          <p:cNvPr id="35" name="Picture Placeholder 2">
            <a:extLst>
              <a:ext uri="{FF2B5EF4-FFF2-40B4-BE49-F238E27FC236}">
                <a16:creationId xmlns:a16="http://schemas.microsoft.com/office/drawing/2014/main" id="{F6C71354-D9C6-0944-A6F7-99F3174B5B91}"/>
              </a:ext>
            </a:extLst>
          </p:cNvPr>
          <p:cNvSpPr>
            <a:spLocks noGrp="1"/>
          </p:cNvSpPr>
          <p:nvPr>
            <p:ph type="pic" sz="quarter" idx="35"/>
          </p:nvPr>
        </p:nvSpPr>
        <p:spPr>
          <a:xfrm>
            <a:off x="4197453" y="2012178"/>
            <a:ext cx="1643869" cy="1058862"/>
          </a:xfrm>
          <a:prstGeom prst="rect">
            <a:avLst/>
          </a:prstGeom>
        </p:spPr>
        <p:txBody>
          <a:bodyPr/>
          <a:lstStyle/>
          <a:p>
            <a:endParaRPr lang="en-US" dirty="0"/>
          </a:p>
        </p:txBody>
      </p:sp>
      <p:sp>
        <p:nvSpPr>
          <p:cNvPr id="36" name="Picture Placeholder 2">
            <a:extLst>
              <a:ext uri="{FF2B5EF4-FFF2-40B4-BE49-F238E27FC236}">
                <a16:creationId xmlns:a16="http://schemas.microsoft.com/office/drawing/2014/main" id="{44E7A985-A721-C642-8A01-B43F591F76EE}"/>
              </a:ext>
            </a:extLst>
          </p:cNvPr>
          <p:cNvSpPr>
            <a:spLocks noGrp="1"/>
          </p:cNvSpPr>
          <p:nvPr>
            <p:ph type="pic" sz="quarter" idx="36"/>
          </p:nvPr>
        </p:nvSpPr>
        <p:spPr>
          <a:xfrm>
            <a:off x="6085092" y="2012178"/>
            <a:ext cx="1643869" cy="1058862"/>
          </a:xfrm>
          <a:prstGeom prst="rect">
            <a:avLst/>
          </a:prstGeom>
        </p:spPr>
        <p:txBody>
          <a:bodyPr/>
          <a:lstStyle/>
          <a:p>
            <a:endParaRPr lang="en-US" dirty="0"/>
          </a:p>
        </p:txBody>
      </p:sp>
      <p:sp>
        <p:nvSpPr>
          <p:cNvPr id="37" name="Picture Placeholder 2">
            <a:extLst>
              <a:ext uri="{FF2B5EF4-FFF2-40B4-BE49-F238E27FC236}">
                <a16:creationId xmlns:a16="http://schemas.microsoft.com/office/drawing/2014/main" id="{5FA04993-DD2D-FE4F-9418-231283FBC620}"/>
              </a:ext>
            </a:extLst>
          </p:cNvPr>
          <p:cNvSpPr>
            <a:spLocks noGrp="1"/>
          </p:cNvSpPr>
          <p:nvPr>
            <p:ph type="pic" sz="quarter" idx="37"/>
          </p:nvPr>
        </p:nvSpPr>
        <p:spPr>
          <a:xfrm>
            <a:off x="7927464" y="2012178"/>
            <a:ext cx="1643869" cy="1058862"/>
          </a:xfrm>
          <a:prstGeom prst="rect">
            <a:avLst/>
          </a:prstGeom>
        </p:spPr>
        <p:txBody>
          <a:bodyPr/>
          <a:lstStyle/>
          <a:p>
            <a:endParaRPr lang="en-US" dirty="0"/>
          </a:p>
        </p:txBody>
      </p:sp>
      <p:sp>
        <p:nvSpPr>
          <p:cNvPr id="38" name="Picture Placeholder 2">
            <a:extLst>
              <a:ext uri="{FF2B5EF4-FFF2-40B4-BE49-F238E27FC236}">
                <a16:creationId xmlns:a16="http://schemas.microsoft.com/office/drawing/2014/main" id="{F831207F-DC8C-AA47-AFC2-667CF2F429E4}"/>
              </a:ext>
            </a:extLst>
          </p:cNvPr>
          <p:cNvSpPr>
            <a:spLocks noGrp="1"/>
          </p:cNvSpPr>
          <p:nvPr>
            <p:ph type="pic" sz="quarter" idx="38"/>
          </p:nvPr>
        </p:nvSpPr>
        <p:spPr>
          <a:xfrm>
            <a:off x="518540" y="3942630"/>
            <a:ext cx="1643869" cy="1058862"/>
          </a:xfrm>
          <a:prstGeom prst="rect">
            <a:avLst/>
          </a:prstGeom>
        </p:spPr>
        <p:txBody>
          <a:bodyPr/>
          <a:lstStyle/>
          <a:p>
            <a:endParaRPr lang="en-US" dirty="0"/>
          </a:p>
        </p:txBody>
      </p:sp>
      <p:sp>
        <p:nvSpPr>
          <p:cNvPr id="39" name="Picture Placeholder 2">
            <a:extLst>
              <a:ext uri="{FF2B5EF4-FFF2-40B4-BE49-F238E27FC236}">
                <a16:creationId xmlns:a16="http://schemas.microsoft.com/office/drawing/2014/main" id="{A2F6536A-9693-E841-AD61-8C359448084F}"/>
              </a:ext>
            </a:extLst>
          </p:cNvPr>
          <p:cNvSpPr>
            <a:spLocks noGrp="1"/>
          </p:cNvSpPr>
          <p:nvPr>
            <p:ph type="pic" sz="quarter" idx="39"/>
          </p:nvPr>
        </p:nvSpPr>
        <p:spPr>
          <a:xfrm>
            <a:off x="2361401" y="3942630"/>
            <a:ext cx="1643869" cy="1058862"/>
          </a:xfrm>
          <a:prstGeom prst="rect">
            <a:avLst/>
          </a:prstGeom>
        </p:spPr>
        <p:txBody>
          <a:bodyPr/>
          <a:lstStyle/>
          <a:p>
            <a:endParaRPr lang="en-US" dirty="0"/>
          </a:p>
        </p:txBody>
      </p:sp>
      <p:sp>
        <p:nvSpPr>
          <p:cNvPr id="40" name="Picture Placeholder 2">
            <a:extLst>
              <a:ext uri="{FF2B5EF4-FFF2-40B4-BE49-F238E27FC236}">
                <a16:creationId xmlns:a16="http://schemas.microsoft.com/office/drawing/2014/main" id="{28EFB759-7961-0F4B-9DA2-9B07D82B3B79}"/>
              </a:ext>
            </a:extLst>
          </p:cNvPr>
          <p:cNvSpPr>
            <a:spLocks noGrp="1"/>
          </p:cNvSpPr>
          <p:nvPr>
            <p:ph type="pic" sz="quarter" idx="40"/>
          </p:nvPr>
        </p:nvSpPr>
        <p:spPr>
          <a:xfrm>
            <a:off x="4197453" y="3942630"/>
            <a:ext cx="1643869" cy="1058862"/>
          </a:xfrm>
          <a:prstGeom prst="rect">
            <a:avLst/>
          </a:prstGeom>
        </p:spPr>
        <p:txBody>
          <a:bodyPr/>
          <a:lstStyle/>
          <a:p>
            <a:endParaRPr lang="en-US" dirty="0"/>
          </a:p>
        </p:txBody>
      </p:sp>
      <p:sp>
        <p:nvSpPr>
          <p:cNvPr id="41" name="Picture Placeholder 2">
            <a:extLst>
              <a:ext uri="{FF2B5EF4-FFF2-40B4-BE49-F238E27FC236}">
                <a16:creationId xmlns:a16="http://schemas.microsoft.com/office/drawing/2014/main" id="{F10325A2-6AE5-2B40-BA16-62A41FF09948}"/>
              </a:ext>
            </a:extLst>
          </p:cNvPr>
          <p:cNvSpPr>
            <a:spLocks noGrp="1"/>
          </p:cNvSpPr>
          <p:nvPr>
            <p:ph type="pic" sz="quarter" idx="41"/>
          </p:nvPr>
        </p:nvSpPr>
        <p:spPr>
          <a:xfrm>
            <a:off x="6085092" y="3942630"/>
            <a:ext cx="1643869" cy="1058862"/>
          </a:xfrm>
          <a:prstGeom prst="rect">
            <a:avLst/>
          </a:prstGeom>
        </p:spPr>
        <p:txBody>
          <a:bodyPr/>
          <a:lstStyle/>
          <a:p>
            <a:endParaRPr lang="en-US" dirty="0"/>
          </a:p>
        </p:txBody>
      </p:sp>
      <p:sp>
        <p:nvSpPr>
          <p:cNvPr id="42" name="Picture Placeholder 2">
            <a:extLst>
              <a:ext uri="{FF2B5EF4-FFF2-40B4-BE49-F238E27FC236}">
                <a16:creationId xmlns:a16="http://schemas.microsoft.com/office/drawing/2014/main" id="{48548331-C398-0441-8680-2BC2E34EA6B7}"/>
              </a:ext>
            </a:extLst>
          </p:cNvPr>
          <p:cNvSpPr>
            <a:spLocks noGrp="1"/>
          </p:cNvSpPr>
          <p:nvPr>
            <p:ph type="pic" sz="quarter" idx="42"/>
          </p:nvPr>
        </p:nvSpPr>
        <p:spPr>
          <a:xfrm>
            <a:off x="7927464" y="3942630"/>
            <a:ext cx="1643869" cy="1058862"/>
          </a:xfrm>
          <a:prstGeom prst="rect">
            <a:avLst/>
          </a:prstGeom>
        </p:spPr>
        <p:txBody>
          <a:bodyPr/>
          <a:lstStyle/>
          <a:p>
            <a:endParaRPr lang="en-US" dirty="0"/>
          </a:p>
        </p:txBody>
      </p:sp>
      <p:sp>
        <p:nvSpPr>
          <p:cNvPr id="43" name="Picture Placeholder 2">
            <a:extLst>
              <a:ext uri="{FF2B5EF4-FFF2-40B4-BE49-F238E27FC236}">
                <a16:creationId xmlns:a16="http://schemas.microsoft.com/office/drawing/2014/main" id="{DD52C364-564D-1C4F-82AA-CD456091DD55}"/>
              </a:ext>
            </a:extLst>
          </p:cNvPr>
          <p:cNvSpPr>
            <a:spLocks noGrp="1"/>
          </p:cNvSpPr>
          <p:nvPr>
            <p:ph type="pic" sz="quarter" idx="43"/>
          </p:nvPr>
        </p:nvSpPr>
        <p:spPr>
          <a:xfrm>
            <a:off x="6632170" y="611157"/>
            <a:ext cx="1643869" cy="1058862"/>
          </a:xfrm>
          <a:prstGeom prst="rect">
            <a:avLst/>
          </a:prstGeom>
        </p:spPr>
        <p:txBody>
          <a:bodyPr/>
          <a:lstStyle/>
          <a:p>
            <a:endParaRPr lang="en-US" dirty="0"/>
          </a:p>
        </p:txBody>
      </p:sp>
      <p:sp>
        <p:nvSpPr>
          <p:cNvPr id="44" name="Text Placeholder 10">
            <a:extLst>
              <a:ext uri="{FF2B5EF4-FFF2-40B4-BE49-F238E27FC236}">
                <a16:creationId xmlns:a16="http://schemas.microsoft.com/office/drawing/2014/main" id="{34A5EC81-F5AA-BD4F-AD20-F610E3D2A6A9}"/>
              </a:ext>
            </a:extLst>
          </p:cNvPr>
          <p:cNvSpPr>
            <a:spLocks noGrp="1"/>
          </p:cNvSpPr>
          <p:nvPr>
            <p:ph type="body" sz="quarter" idx="44" hasCustomPrompt="1"/>
          </p:nvPr>
        </p:nvSpPr>
        <p:spPr>
          <a:xfrm>
            <a:off x="9759476" y="3185414"/>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45" name="Text Placeholder 12">
            <a:extLst>
              <a:ext uri="{FF2B5EF4-FFF2-40B4-BE49-F238E27FC236}">
                <a16:creationId xmlns:a16="http://schemas.microsoft.com/office/drawing/2014/main" id="{F8D452BD-BCAB-8E4B-8F90-5D25276410E3}"/>
              </a:ext>
            </a:extLst>
          </p:cNvPr>
          <p:cNvSpPr>
            <a:spLocks noGrp="1"/>
          </p:cNvSpPr>
          <p:nvPr>
            <p:ph type="body" sz="quarter" idx="45" hasCustomPrompt="1"/>
          </p:nvPr>
        </p:nvSpPr>
        <p:spPr>
          <a:xfrm>
            <a:off x="9759385" y="3358874"/>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46" name="Text Placeholder 10">
            <a:extLst>
              <a:ext uri="{FF2B5EF4-FFF2-40B4-BE49-F238E27FC236}">
                <a16:creationId xmlns:a16="http://schemas.microsoft.com/office/drawing/2014/main" id="{3C461A69-4097-4449-90FF-4E186AE70D69}"/>
              </a:ext>
            </a:extLst>
          </p:cNvPr>
          <p:cNvSpPr>
            <a:spLocks noGrp="1"/>
          </p:cNvSpPr>
          <p:nvPr>
            <p:ph type="body" sz="quarter" idx="46" hasCustomPrompt="1"/>
          </p:nvPr>
        </p:nvSpPr>
        <p:spPr>
          <a:xfrm>
            <a:off x="9759476" y="5115866"/>
            <a:ext cx="1644569" cy="258700"/>
          </a:xfrm>
          <a:prstGeom prst="rect">
            <a:avLst/>
          </a:prstGeom>
        </p:spPr>
        <p:txBody>
          <a:bodyPr lIns="0" rIns="90000"/>
          <a:lstStyle>
            <a:lvl1pPr marL="0" indent="0">
              <a:buNone/>
              <a:defRPr sz="1200" b="1" i="1">
                <a:solidFill>
                  <a:srgbClr val="E75400"/>
                </a:solidFill>
                <a:latin typeface="Helvetica Neue LT Std 77 Bold C" panose="020B0604020202020204" pitchFamily="34" charset="0"/>
              </a:defRPr>
            </a:lvl1pPr>
            <a:lvl2pPr marL="457189" indent="0">
              <a:buNone/>
              <a:defRPr b="1" i="1">
                <a:solidFill>
                  <a:srgbClr val="C85412"/>
                </a:solidFill>
                <a:latin typeface="Helvetica Neue LT Std 77 Bold C" panose="020B0604020202020204" pitchFamily="34" charset="0"/>
              </a:defRPr>
            </a:lvl2pPr>
            <a:lvl3pPr>
              <a:defRPr b="1" i="1">
                <a:solidFill>
                  <a:srgbClr val="C85412"/>
                </a:solidFill>
                <a:latin typeface="Helvetica Neue LT Std 77 Bold C" panose="020B0604020202020204" pitchFamily="34" charset="0"/>
              </a:defRPr>
            </a:lvl3pPr>
            <a:lvl4pPr>
              <a:defRPr b="1" i="1">
                <a:solidFill>
                  <a:srgbClr val="C85412"/>
                </a:solidFill>
                <a:latin typeface="Helvetica Neue LT Std 77 Bold C" panose="020B0604020202020204" pitchFamily="34" charset="0"/>
              </a:defRPr>
            </a:lvl4pPr>
            <a:lvl5pPr>
              <a:defRPr b="1" i="1">
                <a:solidFill>
                  <a:srgbClr val="C85412"/>
                </a:solidFill>
                <a:latin typeface="Helvetica Neue LT Std 77 Bold C" panose="020B0604020202020204" pitchFamily="34" charset="0"/>
              </a:defRPr>
            </a:lvl5pPr>
          </a:lstStyle>
          <a:p>
            <a:pPr lvl="0"/>
            <a:r>
              <a:rPr lang="en-GB" dirty="0"/>
              <a:t>Name Surname</a:t>
            </a:r>
          </a:p>
        </p:txBody>
      </p:sp>
      <p:sp>
        <p:nvSpPr>
          <p:cNvPr id="47" name="Text Placeholder 12">
            <a:extLst>
              <a:ext uri="{FF2B5EF4-FFF2-40B4-BE49-F238E27FC236}">
                <a16:creationId xmlns:a16="http://schemas.microsoft.com/office/drawing/2014/main" id="{8CF0C9D9-5593-DE4A-8CDE-70AC8BAEB3F3}"/>
              </a:ext>
            </a:extLst>
          </p:cNvPr>
          <p:cNvSpPr>
            <a:spLocks noGrp="1"/>
          </p:cNvSpPr>
          <p:nvPr>
            <p:ph type="body" sz="quarter" idx="47" hasCustomPrompt="1"/>
          </p:nvPr>
        </p:nvSpPr>
        <p:spPr>
          <a:xfrm>
            <a:off x="9759385" y="5289326"/>
            <a:ext cx="1645152" cy="258700"/>
          </a:xfrm>
          <a:prstGeom prst="rect">
            <a:avLst/>
          </a:prstGeom>
        </p:spPr>
        <p:txBody>
          <a:bodyPr lIns="0" rIns="90000"/>
          <a:lstStyle>
            <a:lvl1pPr marL="0" indent="0">
              <a:buNone/>
              <a:defRPr sz="900" b="0" i="0">
                <a:solidFill>
                  <a:schemeClr val="tx1">
                    <a:lumMod val="65000"/>
                    <a:lumOff val="35000"/>
                  </a:schemeClr>
                </a:solidFill>
                <a:latin typeface="Helvetica Neue LT Std 45 Light" panose="020B0403020202020204" pitchFamily="34" charset="0"/>
              </a:defRPr>
            </a:lvl1pPr>
            <a:lvl2pPr marL="457189" indent="0">
              <a:buNone/>
              <a:defRPr sz="1200" b="0" i="0">
                <a:solidFill>
                  <a:srgbClr val="20201E"/>
                </a:solidFill>
                <a:latin typeface="Helvetica Neue LT Std 45 Light" panose="020B0403020202020204" pitchFamily="34" charset="0"/>
              </a:defRPr>
            </a:lvl2pPr>
            <a:lvl3pPr marL="914377" indent="0">
              <a:buNone/>
              <a:defRPr sz="1200" b="0" i="0">
                <a:solidFill>
                  <a:srgbClr val="20201E"/>
                </a:solidFill>
                <a:latin typeface="Helvetica Neue LT Std 45 Light" panose="020B0403020202020204" pitchFamily="34" charset="0"/>
              </a:defRPr>
            </a:lvl3pPr>
            <a:lvl4pPr marL="1371566" indent="0">
              <a:buNone/>
              <a:defRPr sz="1200" b="0" i="0">
                <a:solidFill>
                  <a:srgbClr val="20201E"/>
                </a:solidFill>
                <a:latin typeface="Helvetica Neue LT Std 45 Light" panose="020B0403020202020204" pitchFamily="34" charset="0"/>
              </a:defRPr>
            </a:lvl4pPr>
            <a:lvl5pPr marL="1828755" indent="0">
              <a:buNone/>
              <a:defRPr sz="1200" b="0" i="0">
                <a:solidFill>
                  <a:srgbClr val="20201E"/>
                </a:solidFill>
                <a:latin typeface="Helvetica Neue LT Std 45 Light" panose="020B0403020202020204" pitchFamily="34" charset="0"/>
              </a:defRPr>
            </a:lvl5pPr>
          </a:lstStyle>
          <a:p>
            <a:pPr lvl="0"/>
            <a:r>
              <a:rPr lang="en-GB" dirty="0"/>
              <a:t>Job title</a:t>
            </a:r>
            <a:endParaRPr lang="en-US" dirty="0"/>
          </a:p>
        </p:txBody>
      </p:sp>
      <p:sp>
        <p:nvSpPr>
          <p:cNvPr id="48" name="Picture Placeholder 2">
            <a:extLst>
              <a:ext uri="{FF2B5EF4-FFF2-40B4-BE49-F238E27FC236}">
                <a16:creationId xmlns:a16="http://schemas.microsoft.com/office/drawing/2014/main" id="{130CC36B-383B-694A-B2BC-DC26B0643A4B}"/>
              </a:ext>
            </a:extLst>
          </p:cNvPr>
          <p:cNvSpPr>
            <a:spLocks noGrp="1"/>
          </p:cNvSpPr>
          <p:nvPr>
            <p:ph type="pic" sz="quarter" idx="48"/>
          </p:nvPr>
        </p:nvSpPr>
        <p:spPr>
          <a:xfrm>
            <a:off x="9764216" y="2012178"/>
            <a:ext cx="1643869" cy="1058862"/>
          </a:xfrm>
          <a:prstGeom prst="rect">
            <a:avLst/>
          </a:prstGeom>
        </p:spPr>
        <p:txBody>
          <a:bodyPr/>
          <a:lstStyle/>
          <a:p>
            <a:endParaRPr lang="en-US" dirty="0"/>
          </a:p>
        </p:txBody>
      </p:sp>
      <p:sp>
        <p:nvSpPr>
          <p:cNvPr id="49" name="Picture Placeholder 2">
            <a:extLst>
              <a:ext uri="{FF2B5EF4-FFF2-40B4-BE49-F238E27FC236}">
                <a16:creationId xmlns:a16="http://schemas.microsoft.com/office/drawing/2014/main" id="{426D85E2-E3EC-D747-8E19-BC2E5FD68A65}"/>
              </a:ext>
            </a:extLst>
          </p:cNvPr>
          <p:cNvSpPr>
            <a:spLocks noGrp="1"/>
          </p:cNvSpPr>
          <p:nvPr>
            <p:ph type="pic" sz="quarter" idx="49"/>
          </p:nvPr>
        </p:nvSpPr>
        <p:spPr>
          <a:xfrm>
            <a:off x="9764216" y="3942630"/>
            <a:ext cx="1643869" cy="1058862"/>
          </a:xfrm>
          <a:prstGeom prst="rect">
            <a:avLst/>
          </a:prstGeom>
        </p:spPr>
        <p:txBody>
          <a:bodyPr/>
          <a:lstStyle/>
          <a:p>
            <a:endParaRPr lang="en-US" dirty="0"/>
          </a:p>
        </p:txBody>
      </p:sp>
      <p:pic>
        <p:nvPicPr>
          <p:cNvPr id="50" name="Picture 49">
            <a:extLst>
              <a:ext uri="{FF2B5EF4-FFF2-40B4-BE49-F238E27FC236}">
                <a16:creationId xmlns:a16="http://schemas.microsoft.com/office/drawing/2014/main" id="{4FAF91A6-FFE3-3C47-BB4D-3B6CAF6F3511}"/>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240835520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Title_Copy_Bullets">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81BE0F4E-7F52-BF43-AF16-31579F5CC45F}"/>
              </a:ext>
            </a:extLst>
          </p:cNvPr>
          <p:cNvSpPr>
            <a:spLocks noGrp="1"/>
          </p:cNvSpPr>
          <p:nvPr>
            <p:ph type="pic" sz="quarter" idx="10"/>
          </p:nvPr>
        </p:nvSpPr>
        <p:spPr>
          <a:xfrm>
            <a:off x="0" y="0"/>
            <a:ext cx="12192000" cy="6858000"/>
          </a:xfrm>
          <a:prstGeom prst="rect">
            <a:avLst/>
          </a:prstGeom>
        </p:spPr>
        <p:txBody>
          <a:bodyPr/>
          <a:lstStyle/>
          <a:p>
            <a:endParaRPr lang="en-US" dirty="0"/>
          </a:p>
        </p:txBody>
      </p:sp>
      <p:sp>
        <p:nvSpPr>
          <p:cNvPr id="8" name="Title 1">
            <a:extLst>
              <a:ext uri="{FF2B5EF4-FFF2-40B4-BE49-F238E27FC236}">
                <a16:creationId xmlns:a16="http://schemas.microsoft.com/office/drawing/2014/main" id="{5273F311-619C-EE41-937C-5749C9503E0D}"/>
              </a:ext>
            </a:extLst>
          </p:cNvPr>
          <p:cNvSpPr>
            <a:spLocks noGrp="1"/>
          </p:cNvSpPr>
          <p:nvPr>
            <p:ph type="title"/>
          </p:nvPr>
        </p:nvSpPr>
        <p:spPr>
          <a:xfrm>
            <a:off x="627025" y="560117"/>
            <a:ext cx="5043199" cy="1289948"/>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9" name="Text Placeholder 11">
            <a:extLst>
              <a:ext uri="{FF2B5EF4-FFF2-40B4-BE49-F238E27FC236}">
                <a16:creationId xmlns:a16="http://schemas.microsoft.com/office/drawing/2014/main" id="{40614858-C7E0-384B-835C-E29EEB6B5850}"/>
              </a:ext>
            </a:extLst>
          </p:cNvPr>
          <p:cNvSpPr>
            <a:spLocks noGrp="1"/>
          </p:cNvSpPr>
          <p:nvPr>
            <p:ph type="body" sz="quarter" idx="11"/>
          </p:nvPr>
        </p:nvSpPr>
        <p:spPr>
          <a:xfrm>
            <a:off x="627024" y="2410182"/>
            <a:ext cx="5043199" cy="2024936"/>
          </a:xfrm>
          <a:prstGeom prst="rect">
            <a:avLst/>
          </a:prstGeom>
          <a:ln>
            <a:noFill/>
          </a:ln>
        </p:spPr>
        <p:txBody>
          <a:bodyPr/>
          <a:lstStyle>
            <a:lvl1pPr marL="0" indent="0">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10" name="Text Placeholder 11">
            <a:extLst>
              <a:ext uri="{FF2B5EF4-FFF2-40B4-BE49-F238E27FC236}">
                <a16:creationId xmlns:a16="http://schemas.microsoft.com/office/drawing/2014/main" id="{09C47B6E-226B-D145-B819-97EEF7D88F7A}"/>
              </a:ext>
            </a:extLst>
          </p:cNvPr>
          <p:cNvSpPr>
            <a:spLocks noGrp="1"/>
          </p:cNvSpPr>
          <p:nvPr>
            <p:ph type="body" sz="quarter" idx="12"/>
          </p:nvPr>
        </p:nvSpPr>
        <p:spPr>
          <a:xfrm>
            <a:off x="627024" y="4595737"/>
            <a:ext cx="5043199" cy="228034"/>
          </a:xfrm>
          <a:prstGeom prst="rect">
            <a:avLst/>
          </a:prstGeom>
          <a:ln>
            <a:noFill/>
          </a:ln>
        </p:spPr>
        <p:txBody>
          <a:bodyPr/>
          <a:lstStyle>
            <a:lvl1pPr marL="0" indent="0">
              <a:buNone/>
              <a:defRPr sz="1200" b="1" i="1">
                <a:solidFill>
                  <a:srgbClr val="E75400"/>
                </a:solidFill>
                <a:latin typeface="Helvetica Neue LT Std 97 Black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12" name="Text Placeholder 11">
            <a:extLst>
              <a:ext uri="{FF2B5EF4-FFF2-40B4-BE49-F238E27FC236}">
                <a16:creationId xmlns:a16="http://schemas.microsoft.com/office/drawing/2014/main" id="{60F38ADB-7D45-C04A-9FF2-6847299BBE4E}"/>
              </a:ext>
            </a:extLst>
          </p:cNvPr>
          <p:cNvSpPr>
            <a:spLocks noGrp="1"/>
          </p:cNvSpPr>
          <p:nvPr>
            <p:ph type="body" sz="quarter" idx="13"/>
          </p:nvPr>
        </p:nvSpPr>
        <p:spPr>
          <a:xfrm>
            <a:off x="627023" y="4978510"/>
            <a:ext cx="5043199" cy="867691"/>
          </a:xfrm>
          <a:prstGeom prst="rect">
            <a:avLst/>
          </a:prstGeom>
          <a:ln>
            <a:noFill/>
          </a:ln>
        </p:spPr>
        <p:txBody>
          <a:bodyPr numCol="2"/>
          <a:lstStyle>
            <a:lvl1pPr marL="285750" indent="-2857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20201E"/>
                </a:solidFill>
                <a:latin typeface="Helvetica Neue LT Std 45 Light" panose="020B0403020202020204" pitchFamily="34" charset="0"/>
              </a:defRPr>
            </a:lvl3pPr>
            <a:lvl4pPr marL="1371566" indent="0">
              <a:buFont typeface="Arial" panose="020B0604020202020204" pitchFamily="34" charset="0"/>
              <a:buNone/>
              <a:defRPr sz="1400" b="0" i="0">
                <a:solidFill>
                  <a:srgbClr val="20201E"/>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11" name="Picture 10">
            <a:extLst>
              <a:ext uri="{FF2B5EF4-FFF2-40B4-BE49-F238E27FC236}">
                <a16:creationId xmlns:a16="http://schemas.microsoft.com/office/drawing/2014/main" id="{06368F39-CE94-4F4E-BC80-9950DABBFD3A}"/>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205337389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1_Title_Intro_Copy">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497523" y="2298492"/>
            <a:ext cx="4754880" cy="637747"/>
          </a:xfrm>
          <a:prstGeom prst="rect">
            <a:avLst/>
          </a:prstGeom>
          <a:ln>
            <a:noFill/>
          </a:ln>
        </p:spPr>
        <p:txBody>
          <a:bodyPr/>
          <a:lstStyle>
            <a:lvl1pPr marL="0" indent="0">
              <a:buNone/>
              <a:defRPr sz="1400" b="0" i="0">
                <a:solidFill>
                  <a:srgbClr val="FFBF22"/>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497523" y="3291081"/>
            <a:ext cx="8371840" cy="2050789"/>
          </a:xfrm>
          <a:prstGeom prst="rect">
            <a:avLst/>
          </a:prstGeom>
          <a:ln>
            <a:noFill/>
          </a:ln>
        </p:spPr>
        <p:txBody>
          <a:bodyPr numCol="2"/>
          <a:lstStyle>
            <a:lvl1pPr marL="0" indent="0">
              <a:buNone/>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5" name="Picture 4">
            <a:extLst>
              <a:ext uri="{FF2B5EF4-FFF2-40B4-BE49-F238E27FC236}">
                <a16:creationId xmlns:a16="http://schemas.microsoft.com/office/drawing/2014/main" id="{D3E91914-15F0-C444-9769-0EC96228BFAC}"/>
              </a:ext>
            </a:extLst>
          </p:cNvPr>
          <p:cNvPicPr>
            <a:picLocks noChangeAspect="1"/>
          </p:cNvPicPr>
          <p:nvPr/>
        </p:nvPicPr>
        <p:blipFill>
          <a:blip r:embed="rId2"/>
          <a:stretch>
            <a:fillRect/>
          </a:stretch>
        </p:blipFill>
        <p:spPr>
          <a:xfrm>
            <a:off x="0" y="5816600"/>
            <a:ext cx="12192000" cy="1041400"/>
          </a:xfrm>
          <a:prstGeom prst="rect">
            <a:avLst/>
          </a:prstGeom>
        </p:spPr>
      </p:pic>
    </p:spTree>
    <p:extLst>
      <p:ext uri="{BB962C8B-B14F-4D97-AF65-F5344CB8AC3E}">
        <p14:creationId xmlns:p14="http://schemas.microsoft.com/office/powerpoint/2010/main" val="27067793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Title_Intro_Copyx3">
    <p:spTree>
      <p:nvGrpSpPr>
        <p:cNvPr id="1" name=""/>
        <p:cNvGrpSpPr/>
        <p:nvPr/>
      </p:nvGrpSpPr>
      <p:grpSpPr>
        <a:xfrm>
          <a:off x="0" y="0"/>
          <a:ext cx="0" cy="0"/>
          <a:chOff x="0" y="0"/>
          <a:chExt cx="0" cy="0"/>
        </a:xfrm>
      </p:grpSpPr>
      <p:sp>
        <p:nvSpPr>
          <p:cNvPr id="6" name="Text Placeholder 11">
            <a:extLst>
              <a:ext uri="{FF2B5EF4-FFF2-40B4-BE49-F238E27FC236}">
                <a16:creationId xmlns:a16="http://schemas.microsoft.com/office/drawing/2014/main" id="{9CE9245F-A54E-6D46-803F-FE1389E58235}"/>
              </a:ext>
            </a:extLst>
          </p:cNvPr>
          <p:cNvSpPr>
            <a:spLocks noGrp="1"/>
          </p:cNvSpPr>
          <p:nvPr>
            <p:ph type="body" sz="quarter" idx="11"/>
          </p:nvPr>
        </p:nvSpPr>
        <p:spPr>
          <a:xfrm>
            <a:off x="592143" y="2496094"/>
            <a:ext cx="3298973" cy="506555"/>
          </a:xfrm>
          <a:prstGeom prst="rect">
            <a:avLst/>
          </a:prstGeom>
          <a:ln>
            <a:noFill/>
          </a:ln>
        </p:spPr>
        <p:txBody>
          <a:bodyPr lIns="0" anchor="b"/>
          <a:lstStyle>
            <a:lvl1pPr marL="0" indent="0">
              <a:buNone/>
              <a:defRPr sz="1400" b="1" i="1">
                <a:solidFill>
                  <a:srgbClr val="E75400"/>
                </a:solidFill>
                <a:latin typeface="Helvetica Neue LT Std 87 Heavy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8" name="Title 1">
            <a:extLst>
              <a:ext uri="{FF2B5EF4-FFF2-40B4-BE49-F238E27FC236}">
                <a16:creationId xmlns:a16="http://schemas.microsoft.com/office/drawing/2014/main" id="{929765F6-EDB2-2A42-BBCA-10A614DAE0FA}"/>
              </a:ext>
            </a:extLst>
          </p:cNvPr>
          <p:cNvSpPr>
            <a:spLocks noGrp="1"/>
          </p:cNvSpPr>
          <p:nvPr>
            <p:ph type="title"/>
          </p:nvPr>
        </p:nvSpPr>
        <p:spPr>
          <a:xfrm>
            <a:off x="497523" y="780175"/>
            <a:ext cx="5043199" cy="637747"/>
          </a:xfrm>
          <a:prstGeom prst="rect">
            <a:avLst/>
          </a:prstGeom>
        </p:spPr>
        <p:txBody>
          <a:bodyPr anchor="t"/>
          <a:lstStyle>
            <a:lvl1pPr>
              <a:defRPr sz="4400" b="0" i="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dirty="0"/>
              <a:t>Click to edit Master title style</a:t>
            </a:r>
            <a:endParaRPr lang="en-US" dirty="0"/>
          </a:p>
        </p:txBody>
      </p:sp>
      <p:sp>
        <p:nvSpPr>
          <p:cNvPr id="10" name="Text Placeholder 11">
            <a:extLst>
              <a:ext uri="{FF2B5EF4-FFF2-40B4-BE49-F238E27FC236}">
                <a16:creationId xmlns:a16="http://schemas.microsoft.com/office/drawing/2014/main" id="{A677CB7A-1D72-1E45-BBB9-C15092A5C372}"/>
              </a:ext>
            </a:extLst>
          </p:cNvPr>
          <p:cNvSpPr>
            <a:spLocks noGrp="1"/>
          </p:cNvSpPr>
          <p:nvPr>
            <p:ph type="body" sz="quarter" idx="12"/>
          </p:nvPr>
        </p:nvSpPr>
        <p:spPr>
          <a:xfrm>
            <a:off x="592143" y="3078866"/>
            <a:ext cx="3298973" cy="2050789"/>
          </a:xfrm>
          <a:prstGeom prst="rect">
            <a:avLst/>
          </a:prstGeom>
          <a:ln>
            <a:noFill/>
          </a:ln>
        </p:spPr>
        <p:txBody>
          <a:bodyPr lIns="0" numCol="1"/>
          <a:lstStyle>
            <a:lvl1pPr marL="171450" indent="-1714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pic>
        <p:nvPicPr>
          <p:cNvPr id="11" name="Picture 10">
            <a:extLst>
              <a:ext uri="{FF2B5EF4-FFF2-40B4-BE49-F238E27FC236}">
                <a16:creationId xmlns:a16="http://schemas.microsoft.com/office/drawing/2014/main" id="{14DB0147-8AA3-3045-A01D-480E4B926D6A}"/>
              </a:ext>
            </a:extLst>
          </p:cNvPr>
          <p:cNvPicPr>
            <a:picLocks noChangeAspect="1"/>
          </p:cNvPicPr>
          <p:nvPr/>
        </p:nvPicPr>
        <p:blipFill>
          <a:blip r:embed="rId2"/>
          <a:stretch>
            <a:fillRect/>
          </a:stretch>
        </p:blipFill>
        <p:spPr>
          <a:xfrm>
            <a:off x="0" y="5816600"/>
            <a:ext cx="12192000" cy="1041400"/>
          </a:xfrm>
          <a:prstGeom prst="rect">
            <a:avLst/>
          </a:prstGeom>
        </p:spPr>
      </p:pic>
      <p:sp>
        <p:nvSpPr>
          <p:cNvPr id="7" name="Text Placeholder 11">
            <a:extLst>
              <a:ext uri="{FF2B5EF4-FFF2-40B4-BE49-F238E27FC236}">
                <a16:creationId xmlns:a16="http://schemas.microsoft.com/office/drawing/2014/main" id="{DEA4372F-A8FE-304D-BEEF-9B1F4366F1F7}"/>
              </a:ext>
            </a:extLst>
          </p:cNvPr>
          <p:cNvSpPr>
            <a:spLocks noGrp="1"/>
          </p:cNvSpPr>
          <p:nvPr>
            <p:ph type="body" sz="quarter" idx="13"/>
          </p:nvPr>
        </p:nvSpPr>
        <p:spPr>
          <a:xfrm>
            <a:off x="4446513" y="3078866"/>
            <a:ext cx="3298973" cy="2050789"/>
          </a:xfrm>
          <a:prstGeom prst="rect">
            <a:avLst/>
          </a:prstGeom>
          <a:ln>
            <a:noFill/>
          </a:ln>
        </p:spPr>
        <p:txBody>
          <a:bodyPr lIns="0" numCol="1"/>
          <a:lstStyle>
            <a:lvl1pPr marL="171450" indent="-1714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9" name="Text Placeholder 11">
            <a:extLst>
              <a:ext uri="{FF2B5EF4-FFF2-40B4-BE49-F238E27FC236}">
                <a16:creationId xmlns:a16="http://schemas.microsoft.com/office/drawing/2014/main" id="{E16F508C-C8C7-E649-9929-A87F4FD3E22F}"/>
              </a:ext>
            </a:extLst>
          </p:cNvPr>
          <p:cNvSpPr>
            <a:spLocks noGrp="1"/>
          </p:cNvSpPr>
          <p:nvPr>
            <p:ph type="body" sz="quarter" idx="14"/>
          </p:nvPr>
        </p:nvSpPr>
        <p:spPr>
          <a:xfrm>
            <a:off x="8300882" y="3078866"/>
            <a:ext cx="3298973" cy="2050789"/>
          </a:xfrm>
          <a:prstGeom prst="rect">
            <a:avLst/>
          </a:prstGeom>
          <a:ln>
            <a:noFill/>
          </a:ln>
        </p:spPr>
        <p:txBody>
          <a:bodyPr lIns="0" numCol="1"/>
          <a:lstStyle>
            <a:lvl1pPr marL="171450" indent="-171450">
              <a:buFont typeface="Arial" panose="020B0604020202020204" pitchFamily="34" charset="0"/>
              <a:buChar char="•"/>
              <a:defRPr sz="1200" b="0" i="0">
                <a:solidFill>
                  <a:schemeClr val="tx1">
                    <a:lumMod val="65000"/>
                    <a:lumOff val="35000"/>
                  </a:schemeClr>
                </a:solidFill>
                <a:latin typeface="Helvetica Neue LT Std 45 Light" panose="020B0403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12" name="Text Placeholder 11">
            <a:extLst>
              <a:ext uri="{FF2B5EF4-FFF2-40B4-BE49-F238E27FC236}">
                <a16:creationId xmlns:a16="http://schemas.microsoft.com/office/drawing/2014/main" id="{B2CF9473-1903-994F-B99C-D29984D129C3}"/>
              </a:ext>
            </a:extLst>
          </p:cNvPr>
          <p:cNvSpPr>
            <a:spLocks noGrp="1"/>
          </p:cNvSpPr>
          <p:nvPr>
            <p:ph type="body" sz="quarter" idx="15"/>
          </p:nvPr>
        </p:nvSpPr>
        <p:spPr>
          <a:xfrm>
            <a:off x="4434938" y="2496094"/>
            <a:ext cx="3298973" cy="506555"/>
          </a:xfrm>
          <a:prstGeom prst="rect">
            <a:avLst/>
          </a:prstGeom>
          <a:ln>
            <a:noFill/>
          </a:ln>
        </p:spPr>
        <p:txBody>
          <a:bodyPr lIns="0" anchor="b"/>
          <a:lstStyle>
            <a:lvl1pPr marL="0" indent="0">
              <a:buNone/>
              <a:defRPr sz="1400" b="1" i="1">
                <a:solidFill>
                  <a:srgbClr val="E75400"/>
                </a:solidFill>
                <a:latin typeface="Helvetica Neue LT Std 87 Heavy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
        <p:nvSpPr>
          <p:cNvPr id="13" name="Text Placeholder 11">
            <a:extLst>
              <a:ext uri="{FF2B5EF4-FFF2-40B4-BE49-F238E27FC236}">
                <a16:creationId xmlns:a16="http://schemas.microsoft.com/office/drawing/2014/main" id="{DE8310A5-8F15-B846-BB45-B7B8D709FBE8}"/>
              </a:ext>
            </a:extLst>
          </p:cNvPr>
          <p:cNvSpPr>
            <a:spLocks noGrp="1"/>
          </p:cNvSpPr>
          <p:nvPr>
            <p:ph type="body" sz="quarter" idx="16"/>
          </p:nvPr>
        </p:nvSpPr>
        <p:spPr>
          <a:xfrm>
            <a:off x="8300882" y="2496094"/>
            <a:ext cx="3298973" cy="506555"/>
          </a:xfrm>
          <a:prstGeom prst="rect">
            <a:avLst/>
          </a:prstGeom>
          <a:ln>
            <a:noFill/>
          </a:ln>
        </p:spPr>
        <p:txBody>
          <a:bodyPr lIns="0" anchor="b"/>
          <a:lstStyle>
            <a:lvl1pPr marL="0" indent="0">
              <a:buNone/>
              <a:defRPr sz="1400" b="1" i="1">
                <a:solidFill>
                  <a:srgbClr val="E75400"/>
                </a:solidFill>
                <a:latin typeface="Helvetica Neue LT Std 87 Heavy " panose="020B0604020202020204" pitchFamily="34" charset="0"/>
              </a:defRPr>
            </a:lvl1pPr>
            <a:lvl2pPr marL="457189" indent="0">
              <a:buFont typeface="Arial" panose="020B0604020202020204" pitchFamily="34" charset="0"/>
              <a:buNone/>
              <a:defRPr sz="1400" b="0" i="0">
                <a:ln>
                  <a:noFill/>
                </a:ln>
                <a:solidFill>
                  <a:srgbClr val="E8BC28"/>
                </a:solidFill>
                <a:latin typeface="Helvetica Neue LT Std 45 Light" panose="020B0403020202020204" pitchFamily="34" charset="0"/>
              </a:defRPr>
            </a:lvl2pPr>
            <a:lvl3pPr marL="914377" indent="0">
              <a:buFont typeface="Arial" panose="020B0604020202020204" pitchFamily="34" charset="0"/>
              <a:buNone/>
              <a:defRPr sz="1400" b="0" i="0">
                <a:solidFill>
                  <a:srgbClr val="E8BC28"/>
                </a:solidFill>
                <a:latin typeface="Helvetica Neue LT Std 45 Light" panose="020B0403020202020204" pitchFamily="34" charset="0"/>
              </a:defRPr>
            </a:lvl3pPr>
            <a:lvl4pPr marL="1371566" indent="0">
              <a:buFont typeface="Arial" panose="020B0604020202020204" pitchFamily="34" charset="0"/>
              <a:buNone/>
              <a:defRPr sz="1400" b="0" i="0">
                <a:solidFill>
                  <a:srgbClr val="E8BC28"/>
                </a:solidFill>
                <a:latin typeface="Helvetica Neue LT Std 45 Light" panose="020B0403020202020204" pitchFamily="34" charset="0"/>
              </a:defRPr>
            </a:lvl4pPr>
            <a:lvl5pPr marL="1828755" indent="0">
              <a:buNone/>
              <a:defRPr b="0" i="0">
                <a:latin typeface="Helvetica Neue LT Std 35 Thin" panose="020B0403020202020204" pitchFamily="34" charset="0"/>
              </a:defRPr>
            </a:lvl5pPr>
          </a:lstStyle>
          <a:p>
            <a:pPr lvl="0"/>
            <a:endParaRPr lang="en-US" dirty="0"/>
          </a:p>
        </p:txBody>
      </p:sp>
    </p:spTree>
    <p:extLst>
      <p:ext uri="{BB962C8B-B14F-4D97-AF65-F5344CB8AC3E}">
        <p14:creationId xmlns:p14="http://schemas.microsoft.com/office/powerpoint/2010/main" val="39675829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18" Type="http://schemas.openxmlformats.org/officeDocument/2006/relationships/oleObject" Target="../embeddings/oleObject1.bin"/><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17" Type="http://schemas.openxmlformats.org/officeDocument/2006/relationships/tags" Target="../tags/tag2.xml"/><Relationship Id="rId2" Type="http://schemas.openxmlformats.org/officeDocument/2006/relationships/slideLayout" Target="../slideLayouts/slideLayout18.xml"/><Relationship Id="rId16" Type="http://schemas.openxmlformats.org/officeDocument/2006/relationships/tags" Target="../tags/tag1.xml"/><Relationship Id="rId20" Type="http://schemas.openxmlformats.org/officeDocument/2006/relationships/image" Target="../media/image7.png"/><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5" Type="http://schemas.openxmlformats.org/officeDocument/2006/relationships/vmlDrawing" Target="../drawings/vmlDrawing1.vml"/><Relationship Id="rId10" Type="http://schemas.openxmlformats.org/officeDocument/2006/relationships/slideLayout" Target="../slideLayouts/slideLayout26.xml"/><Relationship Id="rId19" Type="http://schemas.openxmlformats.org/officeDocument/2006/relationships/image" Target="../media/image6.emf"/><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7.xml"/><Relationship Id="rId13" Type="http://schemas.openxmlformats.org/officeDocument/2006/relationships/slideLayout" Target="../slideLayouts/slideLayout42.xml"/><Relationship Id="rId18" Type="http://schemas.openxmlformats.org/officeDocument/2006/relationships/slideLayout" Target="../slideLayouts/slideLayout47.xml"/><Relationship Id="rId3" Type="http://schemas.openxmlformats.org/officeDocument/2006/relationships/slideLayout" Target="../slideLayouts/slideLayout32.xml"/><Relationship Id="rId7" Type="http://schemas.openxmlformats.org/officeDocument/2006/relationships/slideLayout" Target="../slideLayouts/slideLayout36.xml"/><Relationship Id="rId12" Type="http://schemas.openxmlformats.org/officeDocument/2006/relationships/slideLayout" Target="../slideLayouts/slideLayout41.xml"/><Relationship Id="rId17" Type="http://schemas.openxmlformats.org/officeDocument/2006/relationships/slideLayout" Target="../slideLayouts/slideLayout46.xml"/><Relationship Id="rId2" Type="http://schemas.openxmlformats.org/officeDocument/2006/relationships/slideLayout" Target="../slideLayouts/slideLayout31.xml"/><Relationship Id="rId16" Type="http://schemas.openxmlformats.org/officeDocument/2006/relationships/slideLayout" Target="../slideLayouts/slideLayout45.xml"/><Relationship Id="rId20" Type="http://schemas.openxmlformats.org/officeDocument/2006/relationships/image" Target="../media/image9.emf"/><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slideLayout" Target="../slideLayouts/slideLayout40.xml"/><Relationship Id="rId5" Type="http://schemas.openxmlformats.org/officeDocument/2006/relationships/slideLayout" Target="../slideLayouts/slideLayout34.xml"/><Relationship Id="rId15" Type="http://schemas.openxmlformats.org/officeDocument/2006/relationships/slideLayout" Target="../slideLayouts/slideLayout44.xml"/><Relationship Id="rId10" Type="http://schemas.openxmlformats.org/officeDocument/2006/relationships/slideLayout" Target="../slideLayouts/slideLayout39.xml"/><Relationship Id="rId19" Type="http://schemas.openxmlformats.org/officeDocument/2006/relationships/theme" Target="../theme/theme3.xml"/><Relationship Id="rId4" Type="http://schemas.openxmlformats.org/officeDocument/2006/relationships/slideLayout" Target="../slideLayouts/slideLayout33.xml"/><Relationship Id="rId9" Type="http://schemas.openxmlformats.org/officeDocument/2006/relationships/slideLayout" Target="../slideLayouts/slideLayout38.xml"/><Relationship Id="rId14" Type="http://schemas.openxmlformats.org/officeDocument/2006/relationships/slideLayout" Target="../slideLayouts/slideLayout4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7F6DC8FE-687D-BC40-94EC-0F4CCBFD4EE6}"/>
              </a:ext>
            </a:extLst>
          </p:cNvPr>
          <p:cNvPicPr>
            <a:picLocks noChangeAspect="1"/>
          </p:cNvPicPr>
          <p:nvPr userDrawn="1"/>
        </p:nvPicPr>
        <p:blipFill>
          <a:blip r:embed="rId18"/>
          <a:stretch>
            <a:fillRect/>
          </a:stretch>
        </p:blipFill>
        <p:spPr>
          <a:xfrm>
            <a:off x="0" y="5816600"/>
            <a:ext cx="12192000" cy="1041400"/>
          </a:xfrm>
          <a:prstGeom prst="rect">
            <a:avLst/>
          </a:prstGeom>
        </p:spPr>
      </p:pic>
    </p:spTree>
    <p:extLst>
      <p:ext uri="{BB962C8B-B14F-4D97-AF65-F5344CB8AC3E}">
        <p14:creationId xmlns:p14="http://schemas.microsoft.com/office/powerpoint/2010/main" val="15852042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73" r:id="rId3"/>
    <p:sldLayoutId id="2147483664" r:id="rId4"/>
    <p:sldLayoutId id="2147483665" r:id="rId5"/>
    <p:sldLayoutId id="2147483666" r:id="rId6"/>
    <p:sldLayoutId id="2147483667" r:id="rId7"/>
    <p:sldLayoutId id="2147483687" r:id="rId8"/>
    <p:sldLayoutId id="2147483683" r:id="rId9"/>
    <p:sldLayoutId id="2147483682" r:id="rId10"/>
    <p:sldLayoutId id="2147483680" r:id="rId11"/>
    <p:sldLayoutId id="2147483690" r:id="rId12"/>
    <p:sldLayoutId id="2147483691" r:id="rId13"/>
    <p:sldLayoutId id="2147483688" r:id="rId14"/>
    <p:sldLayoutId id="2147483678" r:id="rId15"/>
    <p:sldLayoutId id="2147483679" r:id="rId16"/>
  </p:sldLayoutIdLst>
  <p:hf sldNum="0" hdr="0" ftr="0" dt="0"/>
  <p:txStyles>
    <p:titleStyle>
      <a:lvl1pPr algn="l" defTabSz="914377"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594" indent="-228594" algn="l" defTabSz="914377"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783" indent="-228594" algn="l" defTabSz="914377"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2971" indent="-228594" algn="l" defTabSz="914377"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160"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349"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graphicFrame>
        <p:nvGraphicFramePr>
          <p:cNvPr id="10" name="Object 9" hidden="1"/>
          <p:cNvGraphicFramePr>
            <a:graphicFrameLocks noChangeAspect="1"/>
          </p:cNvGraphicFramePr>
          <p:nvPr userDrawn="1">
            <p:custDataLst>
              <p:tags r:id="rId16"/>
            </p:custDataLst>
          </p:nvPr>
        </p:nvGraphicFramePr>
        <p:xfrm>
          <a:off x="1813" y="1441"/>
          <a:ext cx="1809" cy="1440"/>
        </p:xfrm>
        <a:graphic>
          <a:graphicData uri="http://schemas.openxmlformats.org/presentationml/2006/ole">
            <mc:AlternateContent xmlns:mc="http://schemas.openxmlformats.org/markup-compatibility/2006">
              <mc:Choice xmlns:v="urn:schemas-microsoft-com:vml" Requires="v">
                <p:oleObj spid="_x0000_s1026" name="think-cell Slide" r:id="rId18" imgW="592" imgH="595" progId="TCLayout.ActiveDocument.1">
                  <p:embed/>
                </p:oleObj>
              </mc:Choice>
              <mc:Fallback>
                <p:oleObj name="think-cell Slide" r:id="rId18" imgW="592" imgH="595" progId="TCLayout.ActiveDocument.1">
                  <p:embed/>
                  <p:pic>
                    <p:nvPicPr>
                      <p:cNvPr id="10" name="Object 9" hidden="1"/>
                      <p:cNvPicPr/>
                      <p:nvPr/>
                    </p:nvPicPr>
                    <p:blipFill>
                      <a:blip r:embed="rId19"/>
                      <a:stretch>
                        <a:fillRect/>
                      </a:stretch>
                    </p:blipFill>
                    <p:spPr>
                      <a:xfrm>
                        <a:off x="1813" y="1441"/>
                        <a:ext cx="1809" cy="1440"/>
                      </a:xfrm>
                      <a:prstGeom prst="rect">
                        <a:avLst/>
                      </a:prstGeom>
                    </p:spPr>
                  </p:pic>
                </p:oleObj>
              </mc:Fallback>
            </mc:AlternateContent>
          </a:graphicData>
        </a:graphic>
      </p:graphicFrame>
      <p:sp>
        <p:nvSpPr>
          <p:cNvPr id="4" name="Rectangle 3" hidden="1">
            <a:extLst>
              <a:ext uri="{FF2B5EF4-FFF2-40B4-BE49-F238E27FC236}">
                <a16:creationId xmlns:a16="http://schemas.microsoft.com/office/drawing/2014/main" id="{340AFA80-F3F4-45A4-AEE4-1B35CBCA4CF3}"/>
              </a:ext>
            </a:extLst>
          </p:cNvPr>
          <p:cNvSpPr/>
          <p:nvPr userDrawn="1">
            <p:custDataLst>
              <p:tags r:id="rId17"/>
            </p:custDataLst>
          </p:nvPr>
        </p:nvSpPr>
        <p:spPr>
          <a:xfrm>
            <a:off x="0" y="0"/>
            <a:ext cx="211667" cy="211667"/>
          </a:xfrm>
          <a:prstGeom prst="rect">
            <a:avLst/>
          </a:prstGeom>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vert="horz" wrap="none" lIns="0" tIns="0" rIns="0" bIns="0" numCol="1" spcCol="0" rtlCol="0" anchor="ctr" anchorCtr="0">
            <a:noAutofit/>
          </a:bodyPr>
          <a:lstStyle/>
          <a:p>
            <a:pPr marL="0" lvl="0" indent="0" algn="ctr" eaLnBrk="1">
              <a:lnSpc>
                <a:spcPct val="95000"/>
              </a:lnSpc>
              <a:spcBef>
                <a:spcPct val="0"/>
              </a:spcBef>
              <a:spcAft>
                <a:spcPct val="0"/>
              </a:spcAft>
            </a:pPr>
            <a:endParaRPr lang="en-GB" sz="1996" b="1" i="0" baseline="0" noProof="0" dirty="0">
              <a:latin typeface="Arial" panose="020B0604020202020204" pitchFamily="34" charset="0"/>
              <a:ea typeface="+mj-ea"/>
              <a:cs typeface="Arial" panose="020B0604020202020204" pitchFamily="34" charset="0"/>
              <a:sym typeface="Arial" panose="020B0604020202020204" pitchFamily="34" charset="0"/>
            </a:endParaRPr>
          </a:p>
        </p:txBody>
      </p:sp>
      <p:sp>
        <p:nvSpPr>
          <p:cNvPr id="2" name="Title Placeholder 1"/>
          <p:cNvSpPr>
            <a:spLocks noGrp="1"/>
          </p:cNvSpPr>
          <p:nvPr>
            <p:ph type="title"/>
          </p:nvPr>
        </p:nvSpPr>
        <p:spPr>
          <a:xfrm>
            <a:off x="576000" y="336000"/>
            <a:ext cx="11040000" cy="768000"/>
          </a:xfrm>
          <a:prstGeom prst="rect">
            <a:avLst/>
          </a:prstGeom>
        </p:spPr>
        <p:txBody>
          <a:bodyPr vert="horz" lIns="0" tIns="0" rIns="0" bIns="0" rtlCol="0" anchor="t" anchorCtr="0">
            <a:noAutofit/>
          </a:bodyPr>
          <a:lstStyle/>
          <a:p>
            <a:r>
              <a:rPr lang="en-GB"/>
              <a:t>Click to edit Master title style</a:t>
            </a:r>
            <a:endParaRPr lang="en-GB" dirty="0"/>
          </a:p>
        </p:txBody>
      </p:sp>
      <p:sp>
        <p:nvSpPr>
          <p:cNvPr id="3" name="Text Placeholder 2"/>
          <p:cNvSpPr>
            <a:spLocks noGrp="1"/>
          </p:cNvSpPr>
          <p:nvPr>
            <p:ph type="body" idx="1"/>
          </p:nvPr>
        </p:nvSpPr>
        <p:spPr>
          <a:xfrm>
            <a:off x="579965" y="1372799"/>
            <a:ext cx="11038419" cy="4560000"/>
          </a:xfrm>
          <a:prstGeom prst="rect">
            <a:avLst/>
          </a:prstGeom>
        </p:spPr>
        <p:txBody>
          <a:bodyPr vert="horz" lIns="0" tIns="0" rIns="0" bIns="0" rtlCol="0">
            <a:no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GB" noProof="0" dirty="0"/>
          </a:p>
        </p:txBody>
      </p:sp>
      <p:sp>
        <p:nvSpPr>
          <p:cNvPr id="6" name="Slide Number Placeholder 5"/>
          <p:cNvSpPr>
            <a:spLocks noGrp="1"/>
          </p:cNvSpPr>
          <p:nvPr>
            <p:ph type="sldNum" sz="quarter" idx="4"/>
          </p:nvPr>
        </p:nvSpPr>
        <p:spPr>
          <a:xfrm>
            <a:off x="577851" y="6409766"/>
            <a:ext cx="372101" cy="161713"/>
          </a:xfrm>
          <a:prstGeom prst="rect">
            <a:avLst/>
          </a:prstGeom>
        </p:spPr>
        <p:txBody>
          <a:bodyPr vert="horz" lIns="0" tIns="0" rIns="0" bIns="0" rtlCol="0" anchor="b" anchorCtr="0"/>
          <a:lstStyle>
            <a:lvl1pPr algn="l">
              <a:lnSpc>
                <a:spcPct val="95000"/>
              </a:lnSpc>
              <a:defRPr sz="933">
                <a:solidFill>
                  <a:schemeClr val="accent6"/>
                </a:solidFill>
                <a:latin typeface="Arial" panose="020B0604020202020204" pitchFamily="34" charset="0"/>
                <a:cs typeface="Arial" panose="020B0604020202020204" pitchFamily="34" charset="0"/>
                <a:sym typeface="Arial" panose="020B0604020202020204" pitchFamily="34" charset="0"/>
              </a:defRPr>
            </a:lvl1pPr>
          </a:lstStyle>
          <a:p>
            <a:fld id="{24C8C45C-947F-4981-8B3F-4F32E973C901}" type="slidenum">
              <a:rPr lang="en-GB" smtClean="0"/>
              <a:pPr/>
              <a:t>‹#›</a:t>
            </a:fld>
            <a:endParaRPr lang="en-GB" dirty="0"/>
          </a:p>
        </p:txBody>
      </p:sp>
      <p:pic>
        <p:nvPicPr>
          <p:cNvPr id="7" name="Picture 6">
            <a:extLst>
              <a:ext uri="{FF2B5EF4-FFF2-40B4-BE49-F238E27FC236}">
                <a16:creationId xmlns:a16="http://schemas.microsoft.com/office/drawing/2014/main" id="{95299906-9323-46A1-8992-1A6CFEDA2FB3}"/>
              </a:ext>
            </a:extLst>
          </p:cNvPr>
          <p:cNvPicPr>
            <a:picLocks noChangeAspect="1"/>
          </p:cNvPicPr>
          <p:nvPr userDrawn="1"/>
        </p:nvPicPr>
        <p:blipFill>
          <a:blip r:embed="rId20">
            <a:extLst>
              <a:ext uri="{28A0092B-C50C-407E-A947-70E740481C1C}">
                <a14:useLocalDpi xmlns:a14="http://schemas.microsoft.com/office/drawing/2010/main" val="0"/>
              </a:ext>
            </a:extLst>
          </a:blip>
          <a:stretch>
            <a:fillRect/>
          </a:stretch>
        </p:blipFill>
        <p:spPr>
          <a:xfrm>
            <a:off x="10603200" y="6283440"/>
            <a:ext cx="1008000" cy="275864"/>
          </a:xfrm>
          <a:prstGeom prst="rect">
            <a:avLst/>
          </a:prstGeom>
        </p:spPr>
      </p:pic>
      <p:sp>
        <p:nvSpPr>
          <p:cNvPr id="9" name="Date Placeholder 3">
            <a:extLst>
              <a:ext uri="{FF2B5EF4-FFF2-40B4-BE49-F238E27FC236}">
                <a16:creationId xmlns:a16="http://schemas.microsoft.com/office/drawing/2014/main" id="{AB618018-A126-4E13-B4A2-591A064ED423}"/>
              </a:ext>
            </a:extLst>
          </p:cNvPr>
          <p:cNvSpPr>
            <a:spLocks noGrp="1"/>
          </p:cNvSpPr>
          <p:nvPr>
            <p:ph type="dt" sz="half" idx="2"/>
          </p:nvPr>
        </p:nvSpPr>
        <p:spPr>
          <a:xfrm>
            <a:off x="9023969" y="6408250"/>
            <a:ext cx="816000" cy="163229"/>
          </a:xfrm>
          <a:prstGeom prst="rect">
            <a:avLst/>
          </a:prstGeom>
        </p:spPr>
        <p:txBody>
          <a:bodyPr vert="horz" lIns="0" tIns="0" rIns="0" bIns="0" rtlCol="0" anchor="b" anchorCtr="0"/>
          <a:lstStyle>
            <a:lvl1pPr algn="r">
              <a:defRPr lang="en-GB" sz="933" smtClean="0">
                <a:solidFill>
                  <a:schemeClr val="accent6"/>
                </a:solidFill>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
        <p:nvSpPr>
          <p:cNvPr id="11" name="Footer Placeholder 4">
            <a:extLst>
              <a:ext uri="{FF2B5EF4-FFF2-40B4-BE49-F238E27FC236}">
                <a16:creationId xmlns:a16="http://schemas.microsoft.com/office/drawing/2014/main" id="{E6C61017-E9EE-48D0-B222-079BF55D563B}"/>
              </a:ext>
            </a:extLst>
          </p:cNvPr>
          <p:cNvSpPr>
            <a:spLocks noGrp="1"/>
          </p:cNvSpPr>
          <p:nvPr>
            <p:ph type="ftr" sz="quarter" idx="3"/>
          </p:nvPr>
        </p:nvSpPr>
        <p:spPr>
          <a:xfrm>
            <a:off x="6576000" y="6408250"/>
            <a:ext cx="2400000" cy="163229"/>
          </a:xfrm>
          <a:prstGeom prst="rect">
            <a:avLst/>
          </a:prstGeom>
        </p:spPr>
        <p:txBody>
          <a:bodyPr vert="horz" lIns="0" tIns="0" rIns="0" bIns="0" rtlCol="0" anchor="b" anchorCtr="0"/>
          <a:lstStyle>
            <a:lvl1pPr algn="r">
              <a:defRPr lang="en-GB" sz="933" dirty="0">
                <a:solidFill>
                  <a:schemeClr val="accent1"/>
                </a:solidFill>
                <a:latin typeface="Arial" panose="020B0604020202020204" pitchFamily="34" charset="0"/>
                <a:cs typeface="Arial" panose="020B0604020202020204" pitchFamily="34" charset="0"/>
                <a:sym typeface="Arial" panose="020B0604020202020204" pitchFamily="34" charset="0"/>
              </a:defRPr>
            </a:lvl1pPr>
          </a:lstStyle>
          <a:p>
            <a:pPr>
              <a:lnSpc>
                <a:spcPct val="95000"/>
              </a:lnSpc>
            </a:pPr>
            <a:endParaRPr lang="en-GB" dirty="0"/>
          </a:p>
        </p:txBody>
      </p:sp>
    </p:spTree>
    <p:extLst>
      <p:ext uri="{BB962C8B-B14F-4D97-AF65-F5344CB8AC3E}">
        <p14:creationId xmlns:p14="http://schemas.microsoft.com/office/powerpoint/2010/main" val="477773128"/>
      </p:ext>
    </p:extLst>
  </p:cSld>
  <p:clrMap bg1="lt1" tx1="dk1" bg2="lt2" tx2="dk2" accent1="accent1" accent2="accent2" accent3="accent3" accent4="accent4" accent5="accent5" accent6="accent6" hlink="hlink" folHlink="folHlink"/>
  <p:sldLayoutIdLst>
    <p:sldLayoutId id="2147483714" r:id="rId1"/>
    <p:sldLayoutId id="2147483715" r:id="rId2"/>
    <p:sldLayoutId id="2147483716" r:id="rId3"/>
    <p:sldLayoutId id="2147483717" r:id="rId4"/>
    <p:sldLayoutId id="2147483718" r:id="rId5"/>
    <p:sldLayoutId id="2147483719" r:id="rId6"/>
    <p:sldLayoutId id="2147483720" r:id="rId7"/>
    <p:sldLayoutId id="2147483721" r:id="rId8"/>
    <p:sldLayoutId id="2147483722" r:id="rId9"/>
    <p:sldLayoutId id="2147483723" r:id="rId10"/>
    <p:sldLayoutId id="2147483724" r:id="rId11"/>
    <p:sldLayoutId id="2147483725" r:id="rId12"/>
    <p:sldLayoutId id="2147483727" r:id="rId13"/>
  </p:sldLayoutIdLst>
  <p:hf sldNum="0" hdr="0" ftr="0" dt="0"/>
  <p:txStyles>
    <p:titleStyle>
      <a:lvl1pPr algn="l" defTabSz="914382" rtl="0" eaLnBrk="1" latinLnBrk="0" hangingPunct="1">
        <a:lnSpc>
          <a:spcPct val="95000"/>
        </a:lnSpc>
        <a:spcBef>
          <a:spcPct val="0"/>
        </a:spcBef>
        <a:buNone/>
        <a:defRPr sz="1996" b="1" i="0" kern="1200">
          <a:solidFill>
            <a:schemeClr val="accent1"/>
          </a:solidFill>
          <a:latin typeface="Arial" panose="020B0604020202020204" pitchFamily="34" charset="0"/>
          <a:ea typeface="+mj-ea"/>
          <a:cs typeface="Arial" panose="020B0604020202020204" pitchFamily="34" charset="0"/>
          <a:sym typeface="Arial" panose="020B0604020202020204" pitchFamily="34" charset="0"/>
        </a:defRPr>
      </a:lvl1pPr>
    </p:titleStyle>
    <p:bodyStyle>
      <a:lvl1pPr marL="0" indent="0" algn="l" defTabSz="914382" rtl="0" eaLnBrk="1" latinLnBrk="0" hangingPunct="1">
        <a:lnSpc>
          <a:spcPct val="95000"/>
        </a:lnSpc>
        <a:spcBef>
          <a:spcPts val="1067"/>
        </a:spcBef>
        <a:buFontTx/>
        <a:buNone/>
        <a:defRPr sz="1733" b="1" kern="1200">
          <a:solidFill>
            <a:schemeClr val="tx2"/>
          </a:solidFill>
          <a:latin typeface="Arial" panose="020B0604020202020204" pitchFamily="34" charset="0"/>
          <a:ea typeface="+mn-ea"/>
          <a:cs typeface="Arial" panose="020B0604020202020204" pitchFamily="34" charset="0"/>
          <a:sym typeface="Arial" panose="020B0604020202020204" pitchFamily="34" charset="0"/>
        </a:defRPr>
      </a:lvl1pPr>
      <a:lvl2pPr marL="575986" indent="-287993" algn="l" defTabSz="914382" rtl="0" eaLnBrk="1" latinLnBrk="0" hangingPunct="1">
        <a:lnSpc>
          <a:spcPct val="95000"/>
        </a:lnSpc>
        <a:spcBef>
          <a:spcPts val="1067"/>
        </a:spcBef>
        <a:buFont typeface="Arial" panose="020B0604020202020204" pitchFamily="34" charset="0"/>
        <a:buChar char="–"/>
        <a:defRPr sz="1733" kern="1200">
          <a:solidFill>
            <a:schemeClr val="tx2"/>
          </a:solidFill>
          <a:latin typeface="Arial" panose="020B0604020202020204" pitchFamily="34" charset="0"/>
          <a:ea typeface="+mn-ea"/>
          <a:cs typeface="Arial" panose="020B0604020202020204" pitchFamily="34" charset="0"/>
          <a:sym typeface="Arial" panose="020B0604020202020204" pitchFamily="34" charset="0"/>
        </a:defRPr>
      </a:lvl2pPr>
      <a:lvl3pPr marL="863978" indent="-287993" algn="l" defTabSz="914382" rtl="0" eaLnBrk="1" latinLnBrk="0" hangingPunct="1">
        <a:lnSpc>
          <a:spcPct val="95000"/>
        </a:lnSpc>
        <a:spcBef>
          <a:spcPts val="1067"/>
        </a:spcBef>
        <a:buFont typeface="Arial" panose="020B0604020202020204" pitchFamily="34" charset="0"/>
        <a:buChar char="–"/>
        <a:defRPr sz="1733" kern="1200">
          <a:solidFill>
            <a:schemeClr val="tx2"/>
          </a:solidFill>
          <a:latin typeface="Arial" panose="020B0604020202020204" pitchFamily="34" charset="0"/>
          <a:ea typeface="+mn-ea"/>
          <a:cs typeface="Arial" panose="020B0604020202020204" pitchFamily="34" charset="0"/>
          <a:sym typeface="Arial" panose="020B0604020202020204" pitchFamily="34" charset="0"/>
        </a:defRPr>
      </a:lvl3pPr>
      <a:lvl4pPr marL="1151971" indent="-287993" algn="l" defTabSz="914382" rtl="0" eaLnBrk="1" latinLnBrk="0" hangingPunct="1">
        <a:lnSpc>
          <a:spcPct val="95000"/>
        </a:lnSpc>
        <a:spcBef>
          <a:spcPts val="1067"/>
        </a:spcBef>
        <a:buFont typeface="Arial" panose="020B0604020202020204" pitchFamily="34" charset="0"/>
        <a:buChar char="–"/>
        <a:defRPr sz="1733" kern="1200">
          <a:solidFill>
            <a:schemeClr val="tx2"/>
          </a:solidFill>
          <a:latin typeface="Arial" panose="020B0604020202020204" pitchFamily="34" charset="0"/>
          <a:ea typeface="+mn-ea"/>
          <a:cs typeface="Arial" panose="020B0604020202020204" pitchFamily="34" charset="0"/>
          <a:sym typeface="Arial" panose="020B0604020202020204" pitchFamily="34" charset="0"/>
        </a:defRPr>
      </a:lvl4pPr>
      <a:lvl5pPr marL="1439964" indent="-287993" algn="l" defTabSz="914382" rtl="0" eaLnBrk="1" latinLnBrk="0" hangingPunct="1">
        <a:lnSpc>
          <a:spcPct val="95000"/>
        </a:lnSpc>
        <a:spcBef>
          <a:spcPts val="1067"/>
        </a:spcBef>
        <a:buFont typeface="Arial" panose="020B0604020202020204" pitchFamily="34" charset="0"/>
        <a:buChar char="–"/>
        <a:defRPr sz="1733" kern="1200">
          <a:solidFill>
            <a:schemeClr val="tx2"/>
          </a:solidFill>
          <a:latin typeface="Arial" panose="020B0604020202020204" pitchFamily="34" charset="0"/>
          <a:ea typeface="+mn-ea"/>
          <a:cs typeface="Arial" panose="020B0604020202020204" pitchFamily="34" charset="0"/>
          <a:sym typeface="Arial" panose="020B0604020202020204" pitchFamily="34" charset="0"/>
        </a:defRPr>
      </a:lvl5pPr>
      <a:lvl6pPr marL="881777" indent="-195950" algn="l" defTabSz="914382" rtl="0" eaLnBrk="1" latinLnBrk="0" hangingPunct="1">
        <a:lnSpc>
          <a:spcPct val="96000"/>
        </a:lnSpc>
        <a:spcBef>
          <a:spcPts val="1088"/>
        </a:spcBef>
        <a:buFont typeface="Arial" panose="020B0604020202020204" pitchFamily="34" charset="0"/>
        <a:buChar char="•"/>
        <a:defRPr lang="en-GB" sz="1733" kern="1200" noProof="0" dirty="0">
          <a:solidFill>
            <a:schemeClr val="tx2"/>
          </a:solidFill>
          <a:latin typeface="Arial" panose="020B0604020202020204" pitchFamily="34" charset="0"/>
          <a:ea typeface="+mn-ea"/>
          <a:cs typeface="Arial" panose="020B0604020202020204" pitchFamily="34" charset="0"/>
          <a:sym typeface="Arial" panose="020B0604020202020204" pitchFamily="34" charset="0"/>
        </a:defRPr>
      </a:lvl6pPr>
      <a:lvl7pPr marL="881777" indent="-195950" algn="l" defTabSz="914382" rtl="0" eaLnBrk="1" latinLnBrk="0" hangingPunct="1">
        <a:lnSpc>
          <a:spcPct val="96000"/>
        </a:lnSpc>
        <a:spcBef>
          <a:spcPts val="1088"/>
        </a:spcBef>
        <a:buFont typeface="Arial" panose="020B0604020202020204" pitchFamily="34" charset="0"/>
        <a:buChar char="•"/>
        <a:defRPr lang="en-GB" sz="1733" kern="1200" baseline="0" noProof="0" dirty="0">
          <a:solidFill>
            <a:schemeClr val="tx2"/>
          </a:solidFill>
          <a:latin typeface="Arial" panose="020B0604020202020204" pitchFamily="34" charset="0"/>
          <a:ea typeface="+mn-ea"/>
          <a:cs typeface="Arial" panose="020B0604020202020204" pitchFamily="34" charset="0"/>
          <a:sym typeface="Arial" panose="020B0604020202020204" pitchFamily="34" charset="0"/>
        </a:defRPr>
      </a:lvl7pPr>
      <a:lvl8pPr marL="881777" indent="-195950" algn="l" defTabSz="914382" rtl="0" eaLnBrk="1" latinLnBrk="0" hangingPunct="1">
        <a:lnSpc>
          <a:spcPct val="96000"/>
        </a:lnSpc>
        <a:spcBef>
          <a:spcPts val="1088"/>
        </a:spcBef>
        <a:buFont typeface="Arial" panose="020B0604020202020204" pitchFamily="34" charset="0"/>
        <a:buChar char="•"/>
        <a:defRPr sz="1180" kern="1200">
          <a:solidFill>
            <a:schemeClr val="tx1"/>
          </a:solidFill>
          <a:latin typeface="+mn-lt"/>
          <a:ea typeface="+mn-ea"/>
          <a:cs typeface="+mn-cs"/>
        </a:defRPr>
      </a:lvl8pPr>
      <a:lvl9pPr marL="881777" indent="-195950" algn="l" defTabSz="914382" rtl="0" eaLnBrk="1" latinLnBrk="0" hangingPunct="1">
        <a:lnSpc>
          <a:spcPct val="96000"/>
        </a:lnSpc>
        <a:spcBef>
          <a:spcPts val="1088"/>
        </a:spcBef>
        <a:buFont typeface="Arial" panose="020B0604020202020204" pitchFamily="34" charset="0"/>
        <a:buChar char="•"/>
        <a:defRPr sz="1180" kern="1200" baseline="0">
          <a:solidFill>
            <a:schemeClr val="tx1"/>
          </a:solidFill>
          <a:latin typeface="+mn-lt"/>
          <a:ea typeface="+mn-ea"/>
          <a:cs typeface="+mn-cs"/>
        </a:defRPr>
      </a:lvl9pPr>
    </p:bodyStyle>
    <p:otherStyle>
      <a:defPPr>
        <a:defRPr lang="en-US"/>
      </a:defPPr>
      <a:lvl1pPr marL="0" algn="l" defTabSz="914382" rtl="0" eaLnBrk="1" latinLnBrk="0" hangingPunct="1">
        <a:defRPr sz="1800" kern="1200">
          <a:solidFill>
            <a:schemeClr val="tx1"/>
          </a:solidFill>
          <a:latin typeface="+mn-lt"/>
          <a:ea typeface="+mn-ea"/>
          <a:cs typeface="+mn-cs"/>
        </a:defRPr>
      </a:lvl1pPr>
      <a:lvl2pPr marL="457193" algn="l" defTabSz="914382" rtl="0" eaLnBrk="1" latinLnBrk="0" hangingPunct="1">
        <a:defRPr sz="1800" kern="1200">
          <a:solidFill>
            <a:schemeClr val="tx1"/>
          </a:solidFill>
          <a:latin typeface="+mn-lt"/>
          <a:ea typeface="+mn-ea"/>
          <a:cs typeface="+mn-cs"/>
        </a:defRPr>
      </a:lvl2pPr>
      <a:lvl3pPr marL="914382" algn="l" defTabSz="914382" rtl="0" eaLnBrk="1" latinLnBrk="0" hangingPunct="1">
        <a:defRPr sz="1800" kern="1200">
          <a:solidFill>
            <a:schemeClr val="tx1"/>
          </a:solidFill>
          <a:latin typeface="+mn-lt"/>
          <a:ea typeface="+mn-ea"/>
          <a:cs typeface="+mn-cs"/>
        </a:defRPr>
      </a:lvl3pPr>
      <a:lvl4pPr marL="1371575" algn="l" defTabSz="914382" rtl="0" eaLnBrk="1" latinLnBrk="0" hangingPunct="1">
        <a:defRPr sz="1800" kern="1200">
          <a:solidFill>
            <a:schemeClr val="tx1"/>
          </a:solidFill>
          <a:latin typeface="+mn-lt"/>
          <a:ea typeface="+mn-ea"/>
          <a:cs typeface="+mn-cs"/>
        </a:defRPr>
      </a:lvl4pPr>
      <a:lvl5pPr marL="1828766" algn="l" defTabSz="914382" rtl="0" eaLnBrk="1" latinLnBrk="0" hangingPunct="1">
        <a:defRPr sz="1800" kern="1200">
          <a:solidFill>
            <a:schemeClr val="tx1"/>
          </a:solidFill>
          <a:latin typeface="+mn-lt"/>
          <a:ea typeface="+mn-ea"/>
          <a:cs typeface="+mn-cs"/>
        </a:defRPr>
      </a:lvl5pPr>
      <a:lvl6pPr marL="2285958" algn="l" defTabSz="914382" rtl="0" eaLnBrk="1" latinLnBrk="0" hangingPunct="1">
        <a:defRPr sz="1800" kern="1200">
          <a:solidFill>
            <a:schemeClr val="tx1"/>
          </a:solidFill>
          <a:latin typeface="+mn-lt"/>
          <a:ea typeface="+mn-ea"/>
          <a:cs typeface="+mn-cs"/>
        </a:defRPr>
      </a:lvl6pPr>
      <a:lvl7pPr marL="2743149" algn="l" defTabSz="914382" rtl="0" eaLnBrk="1" latinLnBrk="0" hangingPunct="1">
        <a:defRPr sz="1800" kern="1200">
          <a:solidFill>
            <a:schemeClr val="tx1"/>
          </a:solidFill>
          <a:latin typeface="+mn-lt"/>
          <a:ea typeface="+mn-ea"/>
          <a:cs typeface="+mn-cs"/>
        </a:defRPr>
      </a:lvl7pPr>
      <a:lvl8pPr marL="3200341" algn="l" defTabSz="914382" rtl="0" eaLnBrk="1" latinLnBrk="0" hangingPunct="1">
        <a:defRPr sz="1800" kern="1200">
          <a:solidFill>
            <a:schemeClr val="tx1"/>
          </a:solidFill>
          <a:latin typeface="+mn-lt"/>
          <a:ea typeface="+mn-ea"/>
          <a:cs typeface="+mn-cs"/>
        </a:defRPr>
      </a:lvl8pPr>
      <a:lvl9pPr marL="3657533" algn="l" defTabSz="914382"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214866F-397A-442D-8608-60CDBC114A02}"/>
              </a:ext>
            </a:extLst>
          </p:cNvPr>
          <p:cNvSpPr>
            <a:spLocks noGrp="1"/>
          </p:cNvSpPr>
          <p:nvPr>
            <p:ph type="body" idx="1"/>
          </p:nvPr>
        </p:nvSpPr>
        <p:spPr>
          <a:xfrm>
            <a:off x="431401" y="1414217"/>
            <a:ext cx="11328399" cy="3980577"/>
          </a:xfrm>
          <a:prstGeom prst="rect">
            <a:avLst/>
          </a:prstGeom>
        </p:spPr>
        <p:txBody>
          <a:bodyPr vert="horz" wrap="square" lIns="0" tIns="0" rIns="0" bIns="0" rtlCol="0">
            <a:spAutoFit/>
          </a:bodyPr>
          <a:lstStyle/>
          <a:p>
            <a:pPr lvl="0"/>
            <a:r>
              <a:rPr lang="en-GB"/>
              <a:t>Edit Master text styles</a:t>
            </a:r>
          </a:p>
          <a:p>
            <a:pPr lvl="1"/>
            <a:r>
              <a:rPr lang="en-GB"/>
              <a:t>Second level</a:t>
            </a:r>
          </a:p>
          <a:p>
            <a:pPr lvl="2"/>
            <a:r>
              <a:rPr lang="en-GB"/>
              <a:t>Third level</a:t>
            </a:r>
          </a:p>
          <a:p>
            <a:pPr lvl="3"/>
            <a:r>
              <a:rPr lang="en-GB"/>
              <a:t>Fourth level</a:t>
            </a:r>
          </a:p>
          <a:p>
            <a:pPr lvl="4"/>
            <a:r>
              <a:rPr lang="en-GB"/>
              <a:t>Fifth level</a:t>
            </a:r>
          </a:p>
          <a:p>
            <a:pPr lvl="5"/>
            <a:r>
              <a:rPr lang="en-GB"/>
              <a:t>Sixth level</a:t>
            </a:r>
          </a:p>
          <a:p>
            <a:pPr lvl="6"/>
            <a:r>
              <a:rPr lang="en-GB"/>
              <a:t>Seventh level</a:t>
            </a:r>
          </a:p>
          <a:p>
            <a:pPr lvl="7"/>
            <a:r>
              <a:rPr lang="en-GB"/>
              <a:t>Eighth level</a:t>
            </a:r>
          </a:p>
          <a:p>
            <a:pPr lvl="8"/>
            <a:r>
              <a:rPr lang="en-GB"/>
              <a:t>Ninth level</a:t>
            </a:r>
          </a:p>
        </p:txBody>
      </p:sp>
      <p:sp>
        <p:nvSpPr>
          <p:cNvPr id="4" name="Title Placeholder 3">
            <a:extLst>
              <a:ext uri="{FF2B5EF4-FFF2-40B4-BE49-F238E27FC236}">
                <a16:creationId xmlns:a16="http://schemas.microsoft.com/office/drawing/2014/main" id="{385A9BAF-70C4-4682-9C98-A7480CE7E49F}"/>
              </a:ext>
            </a:extLst>
          </p:cNvPr>
          <p:cNvSpPr>
            <a:spLocks noGrp="1"/>
          </p:cNvSpPr>
          <p:nvPr>
            <p:ph type="title"/>
          </p:nvPr>
        </p:nvSpPr>
        <p:spPr>
          <a:xfrm>
            <a:off x="431401" y="441140"/>
            <a:ext cx="11327999" cy="393955"/>
          </a:xfrm>
          <a:prstGeom prst="rect">
            <a:avLst/>
          </a:prstGeom>
        </p:spPr>
        <p:txBody>
          <a:bodyPr vert="horz" wrap="square" lIns="0" tIns="0" rIns="0" bIns="0" rtlCol="0" anchor="t">
            <a:noAutofit/>
          </a:bodyPr>
          <a:lstStyle/>
          <a:p>
            <a:r>
              <a:rPr lang="en-US"/>
              <a:t>Click to edit Master title style</a:t>
            </a:r>
            <a:endParaRPr lang="en-GB"/>
          </a:p>
        </p:txBody>
      </p:sp>
      <p:sp>
        <p:nvSpPr>
          <p:cNvPr id="6" name="TextBox 5">
            <a:extLst>
              <a:ext uri="{FF2B5EF4-FFF2-40B4-BE49-F238E27FC236}">
                <a16:creationId xmlns:a16="http://schemas.microsoft.com/office/drawing/2014/main" id="{CB375368-3DA2-4068-999A-FD7D5CC1593E}"/>
              </a:ext>
            </a:extLst>
          </p:cNvPr>
          <p:cNvSpPr txBox="1"/>
          <p:nvPr userDrawn="1"/>
        </p:nvSpPr>
        <p:spPr>
          <a:xfrm>
            <a:off x="431801" y="6260793"/>
            <a:ext cx="1113553" cy="246221"/>
          </a:xfrm>
          <a:prstGeom prst="rect">
            <a:avLst/>
          </a:prstGeom>
          <a:noFill/>
        </p:spPr>
        <p:txBody>
          <a:bodyPr wrap="square" lIns="0" tIns="0" rIns="0" bIns="0" rtlCol="0">
            <a:spAutoFit/>
          </a:bodyPr>
          <a:lstStyle/>
          <a:p>
            <a:fld id="{8A64BEAD-2F81-4807-9FB1-B1EFCD142F0E}" type="slidenum">
              <a:rPr lang="en-GB" sz="1600" smtClean="0">
                <a:solidFill>
                  <a:schemeClr val="accent1"/>
                </a:solidFill>
              </a:rPr>
              <a:pPr/>
              <a:t>‹#›</a:t>
            </a:fld>
            <a:endParaRPr lang="en-GB" sz="1600" dirty="0">
              <a:solidFill>
                <a:schemeClr val="accent1"/>
              </a:solidFill>
            </a:endParaRPr>
          </a:p>
        </p:txBody>
      </p:sp>
      <p:pic>
        <p:nvPicPr>
          <p:cNvPr id="8" name="Picture 7">
            <a:extLst>
              <a:ext uri="{FF2B5EF4-FFF2-40B4-BE49-F238E27FC236}">
                <a16:creationId xmlns:a16="http://schemas.microsoft.com/office/drawing/2014/main" id="{17DFA1DF-B17A-476E-B757-42F3AEE3DC4B}"/>
              </a:ext>
            </a:extLst>
          </p:cNvPr>
          <p:cNvPicPr>
            <a:picLocks noChangeAspect="1"/>
          </p:cNvPicPr>
          <p:nvPr userDrawn="1"/>
        </p:nvPicPr>
        <p:blipFill>
          <a:blip r:embed="rId20"/>
          <a:stretch>
            <a:fillRect/>
          </a:stretch>
        </p:blipFill>
        <p:spPr>
          <a:xfrm>
            <a:off x="9965223" y="6237768"/>
            <a:ext cx="1794176" cy="268024"/>
          </a:xfrm>
          <a:prstGeom prst="rect">
            <a:avLst/>
          </a:prstGeom>
        </p:spPr>
      </p:pic>
    </p:spTree>
    <p:extLst>
      <p:ext uri="{BB962C8B-B14F-4D97-AF65-F5344CB8AC3E}">
        <p14:creationId xmlns:p14="http://schemas.microsoft.com/office/powerpoint/2010/main" val="191419505"/>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 id="2147483739" r:id="rId11"/>
    <p:sldLayoutId id="2147483740" r:id="rId12"/>
    <p:sldLayoutId id="2147483741" r:id="rId13"/>
    <p:sldLayoutId id="2147483742" r:id="rId14"/>
    <p:sldLayoutId id="2147483743" r:id="rId15"/>
    <p:sldLayoutId id="2147483744" r:id="rId16"/>
    <p:sldLayoutId id="2147483745" r:id="rId17"/>
    <p:sldLayoutId id="2147483746" r:id="rId18"/>
  </p:sldLayoutIdLst>
  <p:txStyles>
    <p:titleStyle>
      <a:lvl1pPr eaLnBrk="1" hangingPunct="1">
        <a:lnSpc>
          <a:spcPct val="80000"/>
        </a:lnSpc>
        <a:defRPr sz="3200" b="1">
          <a:solidFill>
            <a:schemeClr val="accent1"/>
          </a:solidFill>
          <a:latin typeface="+mj-lt"/>
          <a:ea typeface="+mj-ea"/>
          <a:cs typeface="+mj-cs"/>
        </a:defRPr>
      </a:lvl1pPr>
    </p:titleStyle>
    <p:bodyStyle>
      <a:lvl1pPr marL="0" indent="0" eaLnBrk="1" hangingPunct="1">
        <a:spcAft>
          <a:spcPts val="800"/>
        </a:spcAft>
        <a:buFont typeface="Wingdings 2" panose="05020102010507070707" pitchFamily="18" charset="2"/>
        <a:buNone/>
        <a:defRPr sz="2400" b="1">
          <a:solidFill>
            <a:schemeClr val="accent1"/>
          </a:solidFill>
          <a:latin typeface="+mn-lt"/>
          <a:ea typeface="+mn-ea"/>
          <a:cs typeface="+mn-cs"/>
        </a:defRPr>
      </a:lvl1pPr>
      <a:lvl2pPr marL="0" indent="0" eaLnBrk="1" hangingPunct="1">
        <a:spcAft>
          <a:spcPts val="800"/>
        </a:spcAft>
        <a:buFont typeface="Wingdings 2" panose="05020102010507070707" pitchFamily="18" charset="2"/>
        <a:buNone/>
        <a:defRPr sz="2133">
          <a:solidFill>
            <a:schemeClr val="tx1"/>
          </a:solidFill>
          <a:latin typeface="+mn-lt"/>
          <a:ea typeface="+mn-ea"/>
          <a:cs typeface="+mn-cs"/>
        </a:defRPr>
      </a:lvl2pPr>
      <a:lvl3pPr marL="239994" indent="-239994" eaLnBrk="1" hangingPunct="1">
        <a:spcAft>
          <a:spcPts val="800"/>
        </a:spcAft>
        <a:buClr>
          <a:schemeClr val="accent1"/>
        </a:buClr>
        <a:buFont typeface="Wingdings 2" panose="05020102010507070707" pitchFamily="18" charset="2"/>
        <a:buChar char=""/>
        <a:defRPr sz="2133">
          <a:solidFill>
            <a:schemeClr val="tx1"/>
          </a:solidFill>
          <a:latin typeface="+mn-lt"/>
          <a:ea typeface="+mn-ea"/>
          <a:cs typeface="+mn-cs"/>
        </a:defRPr>
      </a:lvl3pPr>
      <a:lvl4pPr marL="479988" indent="-239994" eaLnBrk="1" hangingPunct="1">
        <a:spcAft>
          <a:spcPts val="800"/>
        </a:spcAft>
        <a:buClr>
          <a:schemeClr val="accent1"/>
        </a:buClr>
        <a:buFont typeface="Symbol" panose="05050102010706020507" pitchFamily="18" charset="2"/>
        <a:buChar char=""/>
        <a:defRPr sz="2133">
          <a:solidFill>
            <a:schemeClr val="tx1"/>
          </a:solidFill>
          <a:latin typeface="+mn-lt"/>
          <a:ea typeface="+mn-ea"/>
          <a:cs typeface="+mn-cs"/>
        </a:defRPr>
      </a:lvl4pPr>
      <a:lvl5pPr marL="719982" indent="-239994" eaLnBrk="1" hangingPunct="1">
        <a:spcAft>
          <a:spcPts val="800"/>
        </a:spcAft>
        <a:buClr>
          <a:schemeClr val="accent1"/>
        </a:buClr>
        <a:buFont typeface="Symbol" panose="05050102010706020507" pitchFamily="18" charset="2"/>
        <a:buChar char=""/>
        <a:defRPr sz="2133">
          <a:solidFill>
            <a:schemeClr val="tx1"/>
          </a:solidFill>
          <a:latin typeface="+mn-lt"/>
          <a:ea typeface="+mn-ea"/>
          <a:cs typeface="+mn-cs"/>
        </a:defRPr>
      </a:lvl5pPr>
      <a:lvl6pPr marL="239994" indent="-239994" eaLnBrk="1" hangingPunct="1">
        <a:spcAft>
          <a:spcPts val="800"/>
        </a:spcAft>
        <a:buFont typeface="+mj-lt"/>
        <a:buAutoNum type="arabicPeriod"/>
        <a:defRPr sz="2133">
          <a:solidFill>
            <a:schemeClr val="tx1"/>
          </a:solidFill>
          <a:latin typeface="+mn-lt"/>
          <a:ea typeface="+mn-ea"/>
          <a:cs typeface="+mn-cs"/>
        </a:defRPr>
      </a:lvl6pPr>
      <a:lvl7pPr marL="479988" indent="-239994" eaLnBrk="1" hangingPunct="1">
        <a:spcAft>
          <a:spcPts val="800"/>
        </a:spcAft>
        <a:buFont typeface="+mj-lt"/>
        <a:buAutoNum type="alphaLcPeriod"/>
        <a:defRPr sz="2133">
          <a:solidFill>
            <a:schemeClr val="tx1"/>
          </a:solidFill>
          <a:latin typeface="+mn-lt"/>
          <a:ea typeface="+mn-ea"/>
          <a:cs typeface="+mn-cs"/>
        </a:defRPr>
      </a:lvl7pPr>
      <a:lvl8pPr marL="719982" indent="-239994" eaLnBrk="1" hangingPunct="1">
        <a:spcAft>
          <a:spcPts val="800"/>
        </a:spcAft>
        <a:buFont typeface="+mj-lt"/>
        <a:buAutoNum type="romanLcPeriod"/>
        <a:defRPr sz="2133">
          <a:solidFill>
            <a:schemeClr val="tx1"/>
          </a:solidFill>
          <a:latin typeface="+mn-lt"/>
          <a:ea typeface="+mn-ea"/>
          <a:cs typeface="+mn-cs"/>
        </a:defRPr>
      </a:lvl8pPr>
      <a:lvl9pPr marL="0" indent="0" eaLnBrk="1" hangingPunct="1">
        <a:spcAft>
          <a:spcPts val="800"/>
        </a:spcAft>
        <a:defRPr sz="3200">
          <a:solidFill>
            <a:schemeClr val="accent1"/>
          </a:solidFill>
          <a:latin typeface="+mn-lt"/>
          <a:ea typeface="+mn-ea"/>
          <a:cs typeface="+mn-cs"/>
        </a:defRPr>
      </a:lvl9pPr>
    </p:bodyStyle>
    <p:otherStyle>
      <a:lvl1pPr marL="0" eaLnBrk="1" hangingPunct="1">
        <a:defRPr>
          <a:latin typeface="+mn-lt"/>
          <a:ea typeface="+mn-ea"/>
          <a:cs typeface="+mn-cs"/>
        </a:defRPr>
      </a:lvl1pPr>
      <a:lvl2pPr marL="277240" eaLnBrk="1" hangingPunct="1">
        <a:defRPr>
          <a:latin typeface="+mn-lt"/>
          <a:ea typeface="+mn-ea"/>
          <a:cs typeface="+mn-cs"/>
        </a:defRPr>
      </a:lvl2pPr>
      <a:lvl3pPr marL="554478" eaLnBrk="1" hangingPunct="1">
        <a:defRPr>
          <a:latin typeface="+mn-lt"/>
          <a:ea typeface="+mn-ea"/>
          <a:cs typeface="+mn-cs"/>
        </a:defRPr>
      </a:lvl3pPr>
      <a:lvl4pPr marL="831718" eaLnBrk="1" hangingPunct="1">
        <a:defRPr>
          <a:latin typeface="+mn-lt"/>
          <a:ea typeface="+mn-ea"/>
          <a:cs typeface="+mn-cs"/>
        </a:defRPr>
      </a:lvl4pPr>
      <a:lvl5pPr marL="1108956" eaLnBrk="1" hangingPunct="1">
        <a:defRPr>
          <a:latin typeface="+mn-lt"/>
          <a:ea typeface="+mn-ea"/>
          <a:cs typeface="+mn-cs"/>
        </a:defRPr>
      </a:lvl5pPr>
      <a:lvl6pPr marL="1386196" eaLnBrk="1" hangingPunct="1">
        <a:defRPr>
          <a:latin typeface="+mn-lt"/>
          <a:ea typeface="+mn-ea"/>
          <a:cs typeface="+mn-cs"/>
        </a:defRPr>
      </a:lvl6pPr>
      <a:lvl7pPr marL="1663434" eaLnBrk="1" hangingPunct="1">
        <a:defRPr>
          <a:latin typeface="+mn-lt"/>
          <a:ea typeface="+mn-ea"/>
          <a:cs typeface="+mn-cs"/>
        </a:defRPr>
      </a:lvl7pPr>
      <a:lvl8pPr marL="1940674" eaLnBrk="1" hangingPunct="1">
        <a:defRPr>
          <a:latin typeface="+mn-lt"/>
          <a:ea typeface="+mn-ea"/>
          <a:cs typeface="+mn-cs"/>
        </a:defRPr>
      </a:lvl8pPr>
      <a:lvl9pPr marL="2217913" eaLnBrk="1" hangingPunct="1">
        <a:defRPr>
          <a:latin typeface="+mn-lt"/>
          <a:ea typeface="+mn-ea"/>
          <a:cs typeface="+mn-cs"/>
        </a:defRPr>
      </a:lvl9pPr>
    </p:otherStyle>
  </p:txStyles>
  <p:extLst>
    <p:ext uri="{27BBF7A9-308A-43DC-89C8-2F10F3537804}">
      <p15:sldGuideLst xmlns:p15="http://schemas.microsoft.com/office/powerpoint/2012/main">
        <p15:guide id="2" orient="horz" pos="667">
          <p15:clr>
            <a:srgbClr val="F26B43"/>
          </p15:clr>
        </p15:guide>
        <p15:guide id="7" pos="1837">
          <p15:clr>
            <a:srgbClr val="F26B43"/>
          </p15:clr>
        </p15:guide>
        <p15:guide id="8" pos="2064">
          <p15:clr>
            <a:srgbClr val="F26B43"/>
          </p15:clr>
        </p15:guide>
        <p15:guide id="9" pos="3696">
          <p15:clr>
            <a:srgbClr val="F26B43"/>
          </p15:clr>
        </p15:guide>
        <p15:guide id="10" pos="3923">
          <p15:clr>
            <a:srgbClr val="F26B43"/>
          </p15:clr>
        </p15:guide>
        <p15:guide id="12" pos="2767">
          <p15:clr>
            <a:srgbClr val="F26B43"/>
          </p15:clr>
        </p15:guide>
        <p15:guide id="13" pos="2993">
          <p15:clr>
            <a:srgbClr val="F26B43"/>
          </p15:clr>
        </p15:guide>
        <p15:guide id="14" orient="horz" pos="1053">
          <p15:clr>
            <a:srgbClr val="F26B43"/>
          </p15:clr>
        </p15:guide>
        <p15:guide id="15" orient="horz" pos="350">
          <p15:clr>
            <a:srgbClr val="F26B43"/>
          </p15:clr>
        </p15:guide>
        <p15:guide id="16" orient="horz" pos="2845">
          <p15:clr>
            <a:srgbClr val="F26B43"/>
          </p15:clr>
        </p15:guide>
        <p15:guide id="17" pos="5556">
          <p15:clr>
            <a:srgbClr val="F26B43"/>
          </p15:clr>
        </p15:guide>
        <p15:guide id="18" orient="horz" pos="3049">
          <p15:clr>
            <a:srgbClr val="F26B43"/>
          </p15:clr>
        </p15:guide>
        <p15:guide id="19" pos="20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4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9.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9.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3.xml"/><Relationship Id="rId7" Type="http://schemas.openxmlformats.org/officeDocument/2006/relationships/image" Target="../media/image11.png"/><Relationship Id="rId2" Type="http://schemas.openxmlformats.org/officeDocument/2006/relationships/diagramData" Target="../diagrams/data3.xml"/><Relationship Id="rId1" Type="http://schemas.openxmlformats.org/officeDocument/2006/relationships/slideLayout" Target="../slideLayouts/slideLayout9.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1">
            <a:extLst>
              <a:ext uri="{FF2B5EF4-FFF2-40B4-BE49-F238E27FC236}">
                <a16:creationId xmlns:a16="http://schemas.microsoft.com/office/drawing/2014/main" id="{239D8572-4B80-43C0-A793-A677B76538B7}"/>
              </a:ext>
            </a:extLst>
          </p:cNvPr>
          <p:cNvSpPr txBox="1">
            <a:spLocks/>
          </p:cNvSpPr>
          <p:nvPr/>
        </p:nvSpPr>
        <p:spPr>
          <a:xfrm>
            <a:off x="323550" y="330855"/>
            <a:ext cx="8495999" cy="527136"/>
          </a:xfrm>
          <a:prstGeom prst="rect">
            <a:avLst/>
          </a:prstGeom>
        </p:spPr>
        <p:txBody>
          <a:bodyPr anchor="t"/>
          <a:lstStyle>
            <a:lvl1pPr algn="l" defTabSz="914377" rtl="0" eaLnBrk="1" latinLnBrk="0" hangingPunct="1">
              <a:lnSpc>
                <a:spcPct val="90000"/>
              </a:lnSpc>
              <a:spcBef>
                <a:spcPct val="0"/>
              </a:spcBef>
              <a:buNone/>
              <a:defRPr sz="4400" b="0" i="0" kern="1200">
                <a:solidFill>
                  <a:srgbClr val="FFBF22"/>
                </a:solidFill>
                <a:latin typeface="Helvetica Neue LT Std 65 Medium" panose="020B0604020202020204" pitchFamily="34" charset="0"/>
                <a:ea typeface="Helvetica Neue Condensed" panose="02000503000000020004" pitchFamily="2" charset="0"/>
                <a:cs typeface="Helvetica Neue Condensed" panose="02000503000000020004" pitchFamily="2" charset="0"/>
              </a:defRPr>
            </a:lvl1pPr>
          </a:lstStyle>
          <a:p>
            <a:r>
              <a:rPr lang="en-GB" sz="3600" b="1" dirty="0"/>
              <a:t>CMP328</a:t>
            </a:r>
          </a:p>
        </p:txBody>
      </p:sp>
      <p:sp>
        <p:nvSpPr>
          <p:cNvPr id="5" name="Text Placeholder 4">
            <a:extLst>
              <a:ext uri="{FF2B5EF4-FFF2-40B4-BE49-F238E27FC236}">
                <a16:creationId xmlns:a16="http://schemas.microsoft.com/office/drawing/2014/main" id="{4FBA6ABF-CE97-446E-AFED-BDC24A2E4D0F}"/>
              </a:ext>
            </a:extLst>
          </p:cNvPr>
          <p:cNvSpPr>
            <a:spLocks noGrp="1"/>
          </p:cNvSpPr>
          <p:nvPr>
            <p:ph type="title"/>
          </p:nvPr>
        </p:nvSpPr>
        <p:spPr>
          <a:xfrm>
            <a:off x="323549" y="891299"/>
            <a:ext cx="9033101" cy="527136"/>
          </a:xfrm>
        </p:spPr>
        <p:txBody>
          <a:bodyPr/>
          <a:lstStyle/>
          <a:p>
            <a:r>
              <a:rPr lang="en-GB" sz="2800" b="1" dirty="0">
                <a:solidFill>
                  <a:srgbClr val="0070C0"/>
                </a:solidFill>
              </a:rPr>
              <a:t>Wednesday 25 August 2021</a:t>
            </a:r>
          </a:p>
          <a:p>
            <a:r>
              <a:rPr lang="en-GB" sz="2000" b="1" dirty="0">
                <a:solidFill>
                  <a:schemeClr val="tx1"/>
                </a:solidFill>
              </a:rPr>
              <a:t>Online Meeting via Teams</a:t>
            </a:r>
          </a:p>
        </p:txBody>
      </p:sp>
    </p:spTree>
    <p:extLst>
      <p:ext uri="{BB962C8B-B14F-4D97-AF65-F5344CB8AC3E}">
        <p14:creationId xmlns:p14="http://schemas.microsoft.com/office/powerpoint/2010/main" val="416681892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17302" y="204243"/>
            <a:ext cx="11660639" cy="657605"/>
          </a:xfrm>
        </p:spPr>
        <p:txBody>
          <a:bodyPr/>
          <a:lstStyle/>
          <a:p>
            <a:r>
              <a:rPr lang="en-GB" altLang="en-US" sz="3600" b="1" dirty="0"/>
              <a:t>CMP328 Terms of Reference</a:t>
            </a:r>
            <a:endParaRPr lang="en-GB" altLang="en-US" sz="1800" b="1" dirty="0"/>
          </a:p>
        </p:txBody>
      </p:sp>
      <p:sp>
        <p:nvSpPr>
          <p:cNvPr id="3" name="Rectangle 2"/>
          <p:cNvSpPr/>
          <p:nvPr/>
        </p:nvSpPr>
        <p:spPr>
          <a:xfrm>
            <a:off x="217303" y="977735"/>
            <a:ext cx="11521280" cy="379656"/>
          </a:xfrm>
          <a:prstGeom prst="rect">
            <a:avLst/>
          </a:prstGeom>
        </p:spPr>
        <p:txBody>
          <a:bodyPr wrap="square" anchor="t">
            <a:spAutoFit/>
          </a:bodyPr>
          <a:lstStyle/>
          <a:p>
            <a:pPr marL="0" marR="0" lvl="0" indent="-249265" algn="just" defTabSz="4572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lt"/>
              <a:cs typeface="Arial" panose="020B0604020202020204" pitchFamily="34" charset="0"/>
            </a:endParaRPr>
          </a:p>
          <a:p>
            <a:pPr marL="0" marR="0" lvl="0" indent="0" algn="l" defTabSz="554478" rtl="0" eaLnBrk="1" fontAlgn="auto" latinLnBrk="0" hangingPunct="1">
              <a:lnSpc>
                <a:spcPct val="100000"/>
              </a:lnSpc>
              <a:spcBef>
                <a:spcPts val="0"/>
              </a:spcBef>
              <a:spcAft>
                <a:spcPts val="0"/>
              </a:spcAft>
              <a:buClrTx/>
              <a:buSzTx/>
              <a:buFontTx/>
              <a:buNone/>
              <a:tabLst/>
              <a:defRPr/>
            </a:pPr>
            <a:endParaRPr kumimoji="0" lang="en-GB" altLang="en-US" sz="267" b="0" i="0" u="none" strike="noStrike" kern="1200" cap="none" spc="0" normalizeH="0" baseline="0" noProof="0" dirty="0">
              <a:ln>
                <a:noFill/>
              </a:ln>
              <a:solidFill>
                <a:srgbClr val="454545"/>
              </a:solidFill>
              <a:effectLst/>
              <a:uLnTx/>
              <a:uFillTx/>
              <a:latin typeface="Arial" panose="020B0604020202020204"/>
              <a:ea typeface="+mn-ea"/>
              <a:cs typeface="+mn-cs"/>
            </a:endParaRPr>
          </a:p>
        </p:txBody>
      </p:sp>
      <p:graphicFrame>
        <p:nvGraphicFramePr>
          <p:cNvPr id="6" name="Table 5">
            <a:extLst>
              <a:ext uri="{FF2B5EF4-FFF2-40B4-BE49-F238E27FC236}">
                <a16:creationId xmlns:a16="http://schemas.microsoft.com/office/drawing/2014/main" id="{F651264D-6606-4B43-B661-9A6E8978CA55}"/>
              </a:ext>
            </a:extLst>
          </p:cNvPr>
          <p:cNvGraphicFramePr>
            <a:graphicFrameLocks noGrp="1"/>
          </p:cNvGraphicFramePr>
          <p:nvPr>
            <p:extLst>
              <p:ext uri="{D42A27DB-BD31-4B8C-83A1-F6EECF244321}">
                <p14:modId xmlns:p14="http://schemas.microsoft.com/office/powerpoint/2010/main" val="928289514"/>
              </p:ext>
            </p:extLst>
          </p:nvPr>
        </p:nvGraphicFramePr>
        <p:xfrm>
          <a:off x="367299" y="861848"/>
          <a:ext cx="11457402" cy="4010489"/>
        </p:xfrm>
        <a:graphic>
          <a:graphicData uri="http://schemas.openxmlformats.org/drawingml/2006/table">
            <a:tbl>
              <a:tblPr firstRow="1" firstCol="1" bandRow="1"/>
              <a:tblGrid>
                <a:gridCol w="11457402">
                  <a:extLst>
                    <a:ext uri="{9D8B030D-6E8A-4147-A177-3AD203B41FA5}">
                      <a16:colId xmlns:a16="http://schemas.microsoft.com/office/drawing/2014/main" val="743045472"/>
                    </a:ext>
                  </a:extLst>
                </a:gridCol>
              </a:tblGrid>
              <a:tr h="315382">
                <a:tc>
                  <a:txBody>
                    <a:bodyPr/>
                    <a:lstStyle/>
                    <a:p>
                      <a:pPr algn="just">
                        <a:lnSpc>
                          <a:spcPct val="108000"/>
                        </a:lnSpc>
                        <a:spcBef>
                          <a:spcPts val="600"/>
                        </a:spcBef>
                        <a:spcAft>
                          <a:spcPts val="600"/>
                        </a:spcAft>
                      </a:pPr>
                      <a:r>
                        <a:rPr lang="en-NZ" sz="1800" b="1" dirty="0">
                          <a:solidFill>
                            <a:srgbClr val="FFFFFF"/>
                          </a:solidFill>
                          <a:effectLst/>
                          <a:latin typeface="Arial" panose="020B0604020202020204" pitchFamily="34" charset="0"/>
                          <a:ea typeface="Times New Roman" panose="02020603050405020304" pitchFamily="18" charset="0"/>
                          <a:cs typeface="Times New Roman" panose="02020603050405020304" pitchFamily="18" charset="0"/>
                        </a:rPr>
                        <a:t>Workgroup Terms of Reference</a:t>
                      </a:r>
                      <a:endParaRPr lang="en-GB" sz="1800" dirty="0">
                        <a:effectLst/>
                        <a:latin typeface="Arial" panose="020B060402020202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F26522"/>
                      </a:solidFill>
                      <a:prstDash val="solid"/>
                      <a:round/>
                      <a:headEnd type="none" w="med" len="med"/>
                      <a:tailEnd type="none" w="med" len="med"/>
                    </a:lnL>
                    <a:lnR w="12700" cap="flat" cmpd="sng" algn="ctr">
                      <a:solidFill>
                        <a:srgbClr val="F26522"/>
                      </a:solidFill>
                      <a:prstDash val="solid"/>
                      <a:round/>
                      <a:headEnd type="none" w="med" len="med"/>
                      <a:tailEnd type="none" w="med" len="med"/>
                    </a:lnR>
                    <a:lnT w="12700" cap="flat" cmpd="sng" algn="ctr">
                      <a:solidFill>
                        <a:srgbClr val="F26522"/>
                      </a:solidFill>
                      <a:prstDash val="solid"/>
                      <a:round/>
                      <a:headEnd type="none" w="med" len="med"/>
                      <a:tailEnd type="none" w="med" len="med"/>
                    </a:lnT>
                    <a:lnB w="12700" cap="flat" cmpd="sng" algn="ctr">
                      <a:solidFill>
                        <a:srgbClr val="F26522"/>
                      </a:solidFill>
                      <a:prstDash val="solid"/>
                      <a:round/>
                      <a:headEnd type="none" w="med" len="med"/>
                      <a:tailEnd type="none" w="med" len="med"/>
                    </a:lnB>
                    <a:solidFill>
                      <a:srgbClr val="F26522"/>
                    </a:solidFill>
                  </a:tcPr>
                </a:tc>
                <a:extLst>
                  <a:ext uri="{0D108BD9-81ED-4DB2-BD59-A6C34878D82A}">
                    <a16:rowId xmlns:a16="http://schemas.microsoft.com/office/drawing/2014/main" val="1347716395"/>
                  </a:ext>
                </a:extLst>
              </a:tr>
              <a:tr h="315382">
                <a:tc>
                  <a:txBody>
                    <a:bodyPr/>
                    <a:lstStyle/>
                    <a:p>
                      <a:pPr marL="0" lvl="0" indent="0" algn="just">
                        <a:lnSpc>
                          <a:spcPct val="108000"/>
                        </a:lnSpc>
                        <a:spcBef>
                          <a:spcPts val="600"/>
                        </a:spcBef>
                        <a:spcAft>
                          <a:spcPts val="600"/>
                        </a:spcAft>
                        <a:buFont typeface="+mj-lt"/>
                        <a:buNone/>
                      </a:pPr>
                      <a:r>
                        <a:rPr lang="en-NZ" sz="1600" dirty="0">
                          <a:effectLst/>
                          <a:latin typeface="Arial" panose="020B0604020202020204" pitchFamily="34" charset="0"/>
                          <a:ea typeface="Times New Roman" panose="02020603050405020304" pitchFamily="18" charset="0"/>
                          <a:cs typeface="Arial" panose="020B0604020202020204" pitchFamily="34" charset="0"/>
                        </a:rPr>
                        <a:t>a) Consider EBGL implications</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F26522"/>
                      </a:solidFill>
                      <a:prstDash val="solid"/>
                      <a:round/>
                      <a:headEnd type="none" w="med" len="med"/>
                      <a:tailEnd type="none" w="med" len="med"/>
                    </a:lnL>
                    <a:lnR w="12700" cap="flat" cmpd="sng" algn="ctr">
                      <a:solidFill>
                        <a:srgbClr val="F26522"/>
                      </a:solidFill>
                      <a:prstDash val="solid"/>
                      <a:round/>
                      <a:headEnd type="none" w="med" len="med"/>
                      <a:tailEnd type="none" w="med" len="med"/>
                    </a:lnR>
                    <a:lnT w="12700" cap="flat" cmpd="sng" algn="ctr">
                      <a:solidFill>
                        <a:srgbClr val="F26522"/>
                      </a:solidFill>
                      <a:prstDash val="solid"/>
                      <a:round/>
                      <a:headEnd type="none" w="med" len="med"/>
                      <a:tailEnd type="none" w="med" len="med"/>
                    </a:lnT>
                    <a:lnB w="12700" cap="flat" cmpd="sng" algn="ctr">
                      <a:solidFill>
                        <a:srgbClr val="F26522"/>
                      </a:solidFill>
                      <a:prstDash val="solid"/>
                      <a:round/>
                      <a:headEnd type="none" w="med" len="med"/>
                      <a:tailEnd type="none" w="med" len="med"/>
                    </a:lnB>
                  </a:tcPr>
                </a:tc>
                <a:extLst>
                  <a:ext uri="{0D108BD9-81ED-4DB2-BD59-A6C34878D82A}">
                    <a16:rowId xmlns:a16="http://schemas.microsoft.com/office/drawing/2014/main" val="2163856108"/>
                  </a:ext>
                </a:extLst>
              </a:tr>
              <a:tr h="488588">
                <a:tc>
                  <a:txBody>
                    <a:bodyPr/>
                    <a:lstStyle/>
                    <a:p>
                      <a:pPr marL="0" lvl="0" indent="0" algn="just">
                        <a:lnSpc>
                          <a:spcPct val="108000"/>
                        </a:lnSpc>
                        <a:spcBef>
                          <a:spcPts val="600"/>
                        </a:spcBef>
                        <a:spcAft>
                          <a:spcPts val="600"/>
                        </a:spcAft>
                        <a:buFont typeface="+mj-lt"/>
                        <a:buNone/>
                      </a:pPr>
                      <a:r>
                        <a:rPr lang="en-NZ" sz="1600" dirty="0">
                          <a:effectLst/>
                          <a:latin typeface="Arial" panose="020B0604020202020204" pitchFamily="34" charset="0"/>
                          <a:ea typeface="Times New Roman" panose="02020603050405020304" pitchFamily="18" charset="0"/>
                          <a:cs typeface="Arial" panose="020B0604020202020204" pitchFamily="34" charset="0"/>
                        </a:rPr>
                        <a:t>b) </a:t>
                      </a:r>
                      <a:r>
                        <a:rPr lang="en-GB" sz="1600" dirty="0">
                          <a:latin typeface="Arial" panose="020B0604020202020204" pitchFamily="34" charset="0"/>
                          <a:cs typeface="Arial" panose="020B0604020202020204" pitchFamily="34" charset="0"/>
                        </a:rPr>
                        <a:t>Evaluate the suitability of how impacts of transmission connections to distribution networks are assessed currently to identify perceived gaps and improvements, in order to define a comprehensive repeatable and consistent methodology</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F26522"/>
                      </a:solidFill>
                      <a:prstDash val="solid"/>
                      <a:round/>
                      <a:headEnd type="none" w="med" len="med"/>
                      <a:tailEnd type="none" w="med" len="med"/>
                    </a:lnL>
                    <a:lnR w="12700" cap="flat" cmpd="sng" algn="ctr">
                      <a:solidFill>
                        <a:srgbClr val="F26522"/>
                      </a:solidFill>
                      <a:prstDash val="solid"/>
                      <a:round/>
                      <a:headEnd type="none" w="med" len="med"/>
                      <a:tailEnd type="none" w="med" len="med"/>
                    </a:lnR>
                    <a:lnT w="12700" cap="flat" cmpd="sng" algn="ctr">
                      <a:solidFill>
                        <a:srgbClr val="F26522"/>
                      </a:solidFill>
                      <a:prstDash val="solid"/>
                      <a:round/>
                      <a:headEnd type="none" w="med" len="med"/>
                      <a:tailEnd type="none" w="med" len="med"/>
                    </a:lnT>
                    <a:lnB w="12700" cap="flat" cmpd="sng" algn="ctr">
                      <a:solidFill>
                        <a:srgbClr val="F26522"/>
                      </a:solidFill>
                      <a:prstDash val="solid"/>
                      <a:round/>
                      <a:headEnd type="none" w="med" len="med"/>
                      <a:tailEnd type="none" w="med" len="med"/>
                    </a:lnB>
                  </a:tcPr>
                </a:tc>
                <a:extLst>
                  <a:ext uri="{0D108BD9-81ED-4DB2-BD59-A6C34878D82A}">
                    <a16:rowId xmlns:a16="http://schemas.microsoft.com/office/drawing/2014/main" val="2439228602"/>
                  </a:ext>
                </a:extLst>
              </a:tr>
              <a:tr h="538480">
                <a:tc>
                  <a:txBody>
                    <a:bodyPr/>
                    <a:lstStyle/>
                    <a:p>
                      <a:pPr marL="0" lvl="0" indent="0" algn="just">
                        <a:lnSpc>
                          <a:spcPct val="108000"/>
                        </a:lnSpc>
                        <a:spcBef>
                          <a:spcPts val="600"/>
                        </a:spcBef>
                        <a:spcAft>
                          <a:spcPts val="600"/>
                        </a:spcAft>
                        <a:buFont typeface="+mj-lt"/>
                        <a:buNone/>
                      </a:pPr>
                      <a:r>
                        <a:rPr lang="en-NZ" sz="1600" dirty="0">
                          <a:effectLst/>
                          <a:latin typeface="Arial" panose="020B0604020202020204" pitchFamily="34" charset="0"/>
                          <a:ea typeface="Times New Roman" panose="02020603050405020304" pitchFamily="18" charset="0"/>
                          <a:cs typeface="Arial" panose="020B0604020202020204" pitchFamily="34" charset="0"/>
                        </a:rPr>
                        <a:t>c) </a:t>
                      </a:r>
                      <a:r>
                        <a:rPr lang="en-GB" sz="1600" dirty="0">
                          <a:latin typeface="Arial" panose="020B0604020202020204" pitchFamily="34" charset="0"/>
                          <a:cs typeface="Arial" panose="020B0604020202020204" pitchFamily="34" charset="0"/>
                        </a:rPr>
                        <a:t>Develop the proposed arrangements for a Distributional Impact Assessment type process for connecting the new user; consider existing requirements of other directly connected users inclusive of scope, roles and responsibilities and compliance processes.</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F26522"/>
                      </a:solidFill>
                      <a:prstDash val="solid"/>
                      <a:round/>
                      <a:headEnd type="none" w="med" len="med"/>
                      <a:tailEnd type="none" w="med" len="med"/>
                    </a:lnL>
                    <a:lnR w="12700" cap="flat" cmpd="sng" algn="ctr">
                      <a:solidFill>
                        <a:srgbClr val="F26522"/>
                      </a:solidFill>
                      <a:prstDash val="solid"/>
                      <a:round/>
                      <a:headEnd type="none" w="med" len="med"/>
                      <a:tailEnd type="none" w="med" len="med"/>
                    </a:lnR>
                    <a:lnT w="12700" cap="flat" cmpd="sng" algn="ctr">
                      <a:solidFill>
                        <a:srgbClr val="F26522"/>
                      </a:solidFill>
                      <a:prstDash val="solid"/>
                      <a:round/>
                      <a:headEnd type="none" w="med" len="med"/>
                      <a:tailEnd type="none" w="med" len="med"/>
                    </a:lnT>
                    <a:lnB w="12700" cap="flat" cmpd="sng" algn="ctr">
                      <a:solidFill>
                        <a:srgbClr val="F26522"/>
                      </a:solidFill>
                      <a:prstDash val="solid"/>
                      <a:round/>
                      <a:headEnd type="none" w="med" len="med"/>
                      <a:tailEnd type="none" w="med" len="med"/>
                    </a:lnB>
                  </a:tcPr>
                </a:tc>
                <a:extLst>
                  <a:ext uri="{0D108BD9-81ED-4DB2-BD59-A6C34878D82A}">
                    <a16:rowId xmlns:a16="http://schemas.microsoft.com/office/drawing/2014/main" val="2076124214"/>
                  </a:ext>
                </a:extLst>
              </a:tr>
              <a:tr h="518160">
                <a:tc>
                  <a:txBody>
                    <a:bodyPr/>
                    <a:lstStyle/>
                    <a:p>
                      <a:pPr marL="0" lvl="0" indent="0" algn="just">
                        <a:lnSpc>
                          <a:spcPct val="108000"/>
                        </a:lnSpc>
                        <a:spcBef>
                          <a:spcPts val="600"/>
                        </a:spcBef>
                        <a:spcAft>
                          <a:spcPts val="600"/>
                        </a:spcAft>
                        <a:buFont typeface="+mj-lt"/>
                        <a:buNone/>
                      </a:pPr>
                      <a:r>
                        <a:rPr lang="en-NZ" sz="1600" dirty="0">
                          <a:effectLst/>
                          <a:latin typeface="Arial" panose="020B0604020202020204" pitchFamily="34" charset="0"/>
                          <a:ea typeface="Times New Roman" panose="02020603050405020304" pitchFamily="18" charset="0"/>
                          <a:cs typeface="Arial" panose="020B0604020202020204" pitchFamily="34" charset="0"/>
                        </a:rPr>
                        <a:t>d) </a:t>
                      </a:r>
                      <a:r>
                        <a:rPr lang="en-GB" sz="1600" dirty="0">
                          <a:latin typeface="Arial" panose="020B0604020202020204" pitchFamily="34" charset="0"/>
                          <a:cs typeface="Arial" panose="020B0604020202020204" pitchFamily="34" charset="0"/>
                        </a:rPr>
                        <a:t>Consider how the TSO and relevant network operator will ensure they coordinate and agree the connection requirements with the generation, storage or demand user.</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F26522"/>
                      </a:solidFill>
                      <a:prstDash val="solid"/>
                      <a:round/>
                      <a:headEnd type="none" w="med" len="med"/>
                      <a:tailEnd type="none" w="med" len="med"/>
                    </a:lnL>
                    <a:lnR w="12700" cap="flat" cmpd="sng" algn="ctr">
                      <a:solidFill>
                        <a:srgbClr val="F26522"/>
                      </a:solidFill>
                      <a:prstDash val="solid"/>
                      <a:round/>
                      <a:headEnd type="none" w="med" len="med"/>
                      <a:tailEnd type="none" w="med" len="med"/>
                    </a:lnR>
                    <a:lnT w="12700" cap="flat" cmpd="sng" algn="ctr">
                      <a:solidFill>
                        <a:srgbClr val="F26522"/>
                      </a:solidFill>
                      <a:prstDash val="solid"/>
                      <a:round/>
                      <a:headEnd type="none" w="med" len="med"/>
                      <a:tailEnd type="none" w="med" len="med"/>
                    </a:lnT>
                    <a:lnB w="12700" cap="flat" cmpd="sng" algn="ctr">
                      <a:solidFill>
                        <a:srgbClr val="F26522"/>
                      </a:solidFill>
                      <a:prstDash val="solid"/>
                      <a:round/>
                      <a:headEnd type="none" w="med" len="med"/>
                      <a:tailEnd type="none" w="med" len="med"/>
                    </a:lnB>
                  </a:tcPr>
                </a:tc>
                <a:extLst>
                  <a:ext uri="{0D108BD9-81ED-4DB2-BD59-A6C34878D82A}">
                    <a16:rowId xmlns:a16="http://schemas.microsoft.com/office/drawing/2014/main" val="998989868"/>
                  </a:ext>
                </a:extLst>
              </a:tr>
              <a:tr h="106000">
                <a:tc>
                  <a:txBody>
                    <a:bodyPr/>
                    <a:lstStyle/>
                    <a:p>
                      <a:pPr marL="0" marR="0" lvl="0" indent="0" algn="just" defTabSz="914377" rtl="0" eaLnBrk="1" fontAlgn="auto" latinLnBrk="0" hangingPunct="1">
                        <a:lnSpc>
                          <a:spcPct val="108000"/>
                        </a:lnSpc>
                        <a:spcBef>
                          <a:spcPts val="600"/>
                        </a:spcBef>
                        <a:spcAft>
                          <a:spcPts val="600"/>
                        </a:spcAft>
                        <a:buClrTx/>
                        <a:buSzTx/>
                        <a:buFont typeface="+mj-lt"/>
                        <a:buNone/>
                        <a:tabLst/>
                        <a:defRPr/>
                      </a:pPr>
                      <a:r>
                        <a:rPr lang="en-NZ" sz="1600" dirty="0">
                          <a:effectLst/>
                          <a:latin typeface="Arial" panose="020B0604020202020204" pitchFamily="34" charset="0"/>
                          <a:ea typeface="Times New Roman" panose="02020603050405020304" pitchFamily="18" charset="0"/>
                          <a:cs typeface="Arial" panose="020B0604020202020204" pitchFamily="34" charset="0"/>
                        </a:rPr>
                        <a:t>e) </a:t>
                      </a:r>
                      <a:r>
                        <a:rPr lang="en-GB" sz="1600" dirty="0">
                          <a:latin typeface="Arial" panose="020B0604020202020204" pitchFamily="34" charset="0"/>
                          <a:cs typeface="Arial" panose="020B0604020202020204" pitchFamily="34" charset="0"/>
                        </a:rPr>
                        <a:t>Consider if the constraint payment arrangements in the CUSC need to be updated.</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F26522"/>
                      </a:solidFill>
                      <a:prstDash val="solid"/>
                      <a:round/>
                      <a:headEnd type="none" w="med" len="med"/>
                      <a:tailEnd type="none" w="med" len="med"/>
                    </a:lnL>
                    <a:lnR w="12700" cap="flat" cmpd="sng" algn="ctr">
                      <a:solidFill>
                        <a:srgbClr val="F26522"/>
                      </a:solidFill>
                      <a:prstDash val="solid"/>
                      <a:round/>
                      <a:headEnd type="none" w="med" len="med"/>
                      <a:tailEnd type="none" w="med" len="med"/>
                    </a:lnR>
                    <a:lnT w="12700" cap="flat" cmpd="sng" algn="ctr">
                      <a:solidFill>
                        <a:srgbClr val="F26522"/>
                      </a:solidFill>
                      <a:prstDash val="solid"/>
                      <a:round/>
                      <a:headEnd type="none" w="med" len="med"/>
                      <a:tailEnd type="none" w="med" len="med"/>
                    </a:lnT>
                    <a:lnB w="12700" cap="flat" cmpd="sng" algn="ctr">
                      <a:solidFill>
                        <a:srgbClr val="F26522"/>
                      </a:solidFill>
                      <a:prstDash val="solid"/>
                      <a:round/>
                      <a:headEnd type="none" w="med" len="med"/>
                      <a:tailEnd type="none" w="med" len="med"/>
                    </a:lnB>
                  </a:tcPr>
                </a:tc>
                <a:extLst>
                  <a:ext uri="{0D108BD9-81ED-4DB2-BD59-A6C34878D82A}">
                    <a16:rowId xmlns:a16="http://schemas.microsoft.com/office/drawing/2014/main" val="1666580355"/>
                  </a:ext>
                </a:extLst>
              </a:tr>
              <a:tr h="493395">
                <a:tc>
                  <a:txBody>
                    <a:bodyPr/>
                    <a:lstStyle/>
                    <a:p>
                      <a:pPr marL="0" lvl="0" indent="0" algn="just">
                        <a:lnSpc>
                          <a:spcPct val="108000"/>
                        </a:lnSpc>
                        <a:spcBef>
                          <a:spcPts val="600"/>
                        </a:spcBef>
                        <a:spcAft>
                          <a:spcPts val="600"/>
                        </a:spcAft>
                        <a:buFont typeface="+mj-lt"/>
                        <a:buNone/>
                      </a:pPr>
                      <a:r>
                        <a:rPr lang="en-GB" sz="1600" dirty="0">
                          <a:effectLst/>
                          <a:latin typeface="Arial" panose="020B0604020202020204" pitchFamily="34" charset="0"/>
                          <a:ea typeface="Times New Roman" panose="02020603050405020304" pitchFamily="18" charset="0"/>
                          <a:cs typeface="Arial" panose="020B0604020202020204" pitchFamily="34" charset="0"/>
                        </a:rPr>
                        <a:t>f) </a:t>
                      </a:r>
                      <a:r>
                        <a:rPr lang="en-GB" sz="1600" dirty="0">
                          <a:latin typeface="Arial" panose="020B0604020202020204" pitchFamily="34" charset="0"/>
                          <a:cs typeface="Arial" panose="020B0604020202020204" pitchFamily="34" charset="0"/>
                        </a:rPr>
                        <a:t>Consider if the substantial modification requirements e.g. RFG, DCC etc. will apply to the DSO or the existing generation or demand User in terms of seeking to amend their respective connection agreements. </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F26522"/>
                      </a:solidFill>
                      <a:prstDash val="solid"/>
                      <a:round/>
                      <a:headEnd type="none" w="med" len="med"/>
                      <a:tailEnd type="none" w="med" len="med"/>
                    </a:lnL>
                    <a:lnR w="12700" cap="flat" cmpd="sng" algn="ctr">
                      <a:solidFill>
                        <a:srgbClr val="F26522"/>
                      </a:solidFill>
                      <a:prstDash val="solid"/>
                      <a:round/>
                      <a:headEnd type="none" w="med" len="med"/>
                      <a:tailEnd type="none" w="med" len="med"/>
                    </a:lnR>
                    <a:lnT w="12700" cap="flat" cmpd="sng" algn="ctr">
                      <a:solidFill>
                        <a:srgbClr val="F26522"/>
                      </a:solidFill>
                      <a:prstDash val="solid"/>
                      <a:round/>
                      <a:headEnd type="none" w="med" len="med"/>
                      <a:tailEnd type="none" w="med" len="med"/>
                    </a:lnT>
                    <a:lnB w="12700" cap="flat" cmpd="sng" algn="ctr">
                      <a:solidFill>
                        <a:srgbClr val="F26522"/>
                      </a:solidFill>
                      <a:prstDash val="solid"/>
                      <a:round/>
                      <a:headEnd type="none" w="med" len="med"/>
                      <a:tailEnd type="none" w="med" len="med"/>
                    </a:lnB>
                  </a:tcPr>
                </a:tc>
                <a:extLst>
                  <a:ext uri="{0D108BD9-81ED-4DB2-BD59-A6C34878D82A}">
                    <a16:rowId xmlns:a16="http://schemas.microsoft.com/office/drawing/2014/main" val="2540135072"/>
                  </a:ext>
                </a:extLst>
              </a:tr>
              <a:tr h="284480">
                <a:tc>
                  <a:txBody>
                    <a:bodyPr/>
                    <a:lstStyle/>
                    <a:p>
                      <a:pPr marL="0" lvl="0" indent="0" algn="just">
                        <a:lnSpc>
                          <a:spcPct val="108000"/>
                        </a:lnSpc>
                        <a:spcBef>
                          <a:spcPts val="600"/>
                        </a:spcBef>
                        <a:spcAft>
                          <a:spcPts val="600"/>
                        </a:spcAft>
                        <a:buFont typeface="+mj-lt"/>
                        <a:buNone/>
                      </a:pPr>
                      <a:r>
                        <a:rPr lang="en-GB" sz="1600" dirty="0">
                          <a:effectLst/>
                          <a:latin typeface="Arial" panose="020B0604020202020204" pitchFamily="34" charset="0"/>
                          <a:ea typeface="Times New Roman" panose="02020603050405020304" pitchFamily="18" charset="0"/>
                          <a:cs typeface="Arial" panose="020B0604020202020204" pitchFamily="34" charset="0"/>
                        </a:rPr>
                        <a:t>g) </a:t>
                      </a:r>
                      <a:r>
                        <a:rPr lang="en-GB" sz="1600" dirty="0">
                          <a:latin typeface="Arial" panose="020B0604020202020204" pitchFamily="34" charset="0"/>
                          <a:cs typeface="Arial" panose="020B0604020202020204" pitchFamily="34" charset="0"/>
                        </a:rPr>
                        <a:t>Consider cross-code impacts, notably on STC.</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F26522"/>
                      </a:solidFill>
                      <a:prstDash val="solid"/>
                      <a:round/>
                      <a:headEnd type="none" w="med" len="med"/>
                      <a:tailEnd type="none" w="med" len="med"/>
                    </a:lnL>
                    <a:lnR w="12700" cap="flat" cmpd="sng" algn="ctr">
                      <a:solidFill>
                        <a:srgbClr val="F26522"/>
                      </a:solidFill>
                      <a:prstDash val="solid"/>
                      <a:round/>
                      <a:headEnd type="none" w="med" len="med"/>
                      <a:tailEnd type="none" w="med" len="med"/>
                    </a:lnR>
                    <a:lnT w="12700" cap="flat" cmpd="sng" algn="ctr">
                      <a:solidFill>
                        <a:srgbClr val="F26522"/>
                      </a:solidFill>
                      <a:prstDash val="solid"/>
                      <a:round/>
                      <a:headEnd type="none" w="med" len="med"/>
                      <a:tailEnd type="none" w="med" len="med"/>
                    </a:lnT>
                    <a:lnB w="12700" cap="flat" cmpd="sng" algn="ctr">
                      <a:solidFill>
                        <a:srgbClr val="F26522"/>
                      </a:solidFill>
                      <a:prstDash val="solid"/>
                      <a:round/>
                      <a:headEnd type="none" w="med" len="med"/>
                      <a:tailEnd type="none" w="med" len="med"/>
                    </a:lnB>
                  </a:tcPr>
                </a:tc>
                <a:extLst>
                  <a:ext uri="{0D108BD9-81ED-4DB2-BD59-A6C34878D82A}">
                    <a16:rowId xmlns:a16="http://schemas.microsoft.com/office/drawing/2014/main" val="192892490"/>
                  </a:ext>
                </a:extLst>
              </a:tr>
              <a:tr h="548640">
                <a:tc>
                  <a:txBody>
                    <a:bodyPr/>
                    <a:lstStyle/>
                    <a:p>
                      <a:pPr marL="0" lvl="0" indent="0" algn="just">
                        <a:lnSpc>
                          <a:spcPct val="108000"/>
                        </a:lnSpc>
                        <a:spcBef>
                          <a:spcPts val="600"/>
                        </a:spcBef>
                        <a:spcAft>
                          <a:spcPts val="600"/>
                        </a:spcAft>
                        <a:buFont typeface="+mj-lt"/>
                        <a:buNone/>
                      </a:pPr>
                      <a:r>
                        <a:rPr lang="en-GB" sz="1600" dirty="0">
                          <a:effectLst/>
                          <a:latin typeface="Arial" panose="020B0604020202020204" pitchFamily="34" charset="0"/>
                          <a:ea typeface="Times New Roman" panose="02020603050405020304" pitchFamily="18" charset="0"/>
                          <a:cs typeface="Arial" panose="020B0604020202020204" pitchFamily="34" charset="0"/>
                        </a:rPr>
                        <a:t>h) </a:t>
                      </a:r>
                      <a:r>
                        <a:rPr lang="en-GB" sz="1600" dirty="0">
                          <a:latin typeface="Arial" panose="020B0604020202020204" pitchFamily="34" charset="0"/>
                          <a:cs typeface="Arial" panose="020B0604020202020204" pitchFamily="34" charset="0"/>
                        </a:rPr>
                        <a:t>Consideration of the interaction and impacts of changes in distributed generation/storage/demand on one distribution system upon another distribution system on generation/storage/demand connected to its system. </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lnL w="12700" cap="flat" cmpd="sng" algn="ctr">
                      <a:solidFill>
                        <a:srgbClr val="F26522"/>
                      </a:solidFill>
                      <a:prstDash val="solid"/>
                      <a:round/>
                      <a:headEnd type="none" w="med" len="med"/>
                      <a:tailEnd type="none" w="med" len="med"/>
                    </a:lnL>
                    <a:lnR w="12700" cap="flat" cmpd="sng" algn="ctr">
                      <a:solidFill>
                        <a:srgbClr val="F26522"/>
                      </a:solidFill>
                      <a:prstDash val="solid"/>
                      <a:round/>
                      <a:headEnd type="none" w="med" len="med"/>
                      <a:tailEnd type="none" w="med" len="med"/>
                    </a:lnR>
                    <a:lnT w="12700" cap="flat" cmpd="sng" algn="ctr">
                      <a:solidFill>
                        <a:srgbClr val="F26522"/>
                      </a:solidFill>
                      <a:prstDash val="solid"/>
                      <a:round/>
                      <a:headEnd type="none" w="med" len="med"/>
                      <a:tailEnd type="none" w="med" len="med"/>
                    </a:lnT>
                    <a:lnB w="12700" cap="flat" cmpd="sng" algn="ctr">
                      <a:solidFill>
                        <a:srgbClr val="F26522"/>
                      </a:solidFill>
                      <a:prstDash val="solid"/>
                      <a:round/>
                      <a:headEnd type="none" w="med" len="med"/>
                      <a:tailEnd type="none" w="med" len="med"/>
                    </a:lnB>
                  </a:tcPr>
                </a:tc>
                <a:extLst>
                  <a:ext uri="{0D108BD9-81ED-4DB2-BD59-A6C34878D82A}">
                    <a16:rowId xmlns:a16="http://schemas.microsoft.com/office/drawing/2014/main" val="524764616"/>
                  </a:ext>
                </a:extLst>
              </a:tr>
            </a:tbl>
          </a:graphicData>
        </a:graphic>
      </p:graphicFrame>
    </p:spTree>
    <p:extLst>
      <p:ext uri="{BB962C8B-B14F-4D97-AF65-F5344CB8AC3E}">
        <p14:creationId xmlns:p14="http://schemas.microsoft.com/office/powerpoint/2010/main" val="29324407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9AA3D482-1954-7249-8E0B-75852F45ECAB}"/>
              </a:ext>
            </a:extLst>
          </p:cNvPr>
          <p:cNvSpPr>
            <a:spLocks noGrp="1"/>
          </p:cNvSpPr>
          <p:nvPr>
            <p:ph type="body" sz="quarter" idx="10"/>
          </p:nvPr>
        </p:nvSpPr>
        <p:spPr>
          <a:xfrm>
            <a:off x="394676" y="562048"/>
            <a:ext cx="4187483" cy="1014376"/>
          </a:xfrm>
        </p:spPr>
        <p:txBody>
          <a:bodyPr/>
          <a:lstStyle/>
          <a:p>
            <a:r>
              <a:rPr lang="en-US" sz="6600" dirty="0">
                <a:effectLst>
                  <a:outerShdw blurRad="50800" dist="50800" dir="5400000" algn="ctr" rotWithShape="0">
                    <a:schemeClr val="tx1"/>
                  </a:outerShdw>
                </a:effectLst>
                <a:latin typeface="+mn-lt"/>
              </a:rPr>
              <a:t>WELCOME</a:t>
            </a:r>
          </a:p>
        </p:txBody>
      </p:sp>
    </p:spTree>
    <p:extLst>
      <p:ext uri="{BB962C8B-B14F-4D97-AF65-F5344CB8AC3E}">
        <p14:creationId xmlns:p14="http://schemas.microsoft.com/office/powerpoint/2010/main" val="270466697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988FD65-247D-4210-B048-12258ADD0D92}"/>
              </a:ext>
            </a:extLst>
          </p:cNvPr>
          <p:cNvSpPr>
            <a:spLocks noGrp="1"/>
          </p:cNvSpPr>
          <p:nvPr>
            <p:ph type="body" sz="quarter" idx="11"/>
          </p:nvPr>
        </p:nvSpPr>
        <p:spPr>
          <a:xfrm>
            <a:off x="1781443" y="1871462"/>
            <a:ext cx="9021236" cy="773569"/>
          </a:xfrm>
        </p:spPr>
        <p:txBody>
          <a:bodyPr/>
          <a:lstStyle/>
          <a:p>
            <a:r>
              <a:rPr lang="en-GB" b="1" dirty="0"/>
              <a:t>Objectives and Timeline</a:t>
            </a:r>
          </a:p>
        </p:txBody>
      </p:sp>
      <p:sp>
        <p:nvSpPr>
          <p:cNvPr id="2" name="Rectangle 1">
            <a:extLst>
              <a:ext uri="{FF2B5EF4-FFF2-40B4-BE49-F238E27FC236}">
                <a16:creationId xmlns:a16="http://schemas.microsoft.com/office/drawing/2014/main" id="{B3092A0B-1CB9-47C9-8A53-DE5D46254E81}"/>
              </a:ext>
            </a:extLst>
          </p:cNvPr>
          <p:cNvSpPr/>
          <p:nvPr/>
        </p:nvSpPr>
        <p:spPr>
          <a:xfrm>
            <a:off x="1652488" y="2933189"/>
            <a:ext cx="6130072" cy="461665"/>
          </a:xfrm>
          <a:prstGeom prst="rect">
            <a:avLst/>
          </a:prstGeom>
          <a:solidFill>
            <a:schemeClr val="bg1"/>
          </a:solid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400" b="1" i="0" u="none" strike="noStrike" kern="1200" cap="none" spc="0" normalizeH="0" baseline="0" noProof="0" dirty="0">
              <a:ln>
                <a:noFill/>
              </a:ln>
              <a:solidFill>
                <a:srgbClr val="000000"/>
              </a:solidFill>
              <a:effectLst/>
              <a:uLnTx/>
              <a:uFillTx/>
              <a:latin typeface="Helvetica Neue LT Std 45 Light" panose="020B0403020202020204" pitchFamily="34" charset="0"/>
              <a:ea typeface="+mn-ea"/>
              <a:cs typeface="+mn-cs"/>
            </a:endParaRPr>
          </a:p>
        </p:txBody>
      </p:sp>
      <p:sp>
        <p:nvSpPr>
          <p:cNvPr id="5" name="Rectangle 4">
            <a:extLst>
              <a:ext uri="{FF2B5EF4-FFF2-40B4-BE49-F238E27FC236}">
                <a16:creationId xmlns:a16="http://schemas.microsoft.com/office/drawing/2014/main" id="{B377480F-050D-446B-8289-531D40C73B99}"/>
              </a:ext>
            </a:extLst>
          </p:cNvPr>
          <p:cNvSpPr/>
          <p:nvPr/>
        </p:nvSpPr>
        <p:spPr>
          <a:xfrm>
            <a:off x="1899107" y="2563857"/>
            <a:ext cx="5934060" cy="369332"/>
          </a:xfrm>
          <a:prstGeom prst="rect">
            <a:avLst/>
          </a:prstGeom>
        </p:spPr>
        <p:txBody>
          <a:bodyPr wrap="none">
            <a:spAutoFit/>
          </a:bodyPr>
          <a:lstStyle/>
          <a:p>
            <a:r>
              <a:rPr lang="en-GB" b="1" dirty="0">
                <a:solidFill>
                  <a:srgbClr val="0079C1"/>
                </a:solidFill>
                <a:latin typeface="Arial" panose="020B0604020202020204" pitchFamily="34" charset="0"/>
                <a:cs typeface="Arial" panose="020B0604020202020204" pitchFamily="34" charset="0"/>
              </a:rPr>
              <a:t>Paul Mullen – National Grid ESO Code Administrator</a:t>
            </a:r>
          </a:p>
        </p:txBody>
      </p:sp>
    </p:spTree>
    <p:extLst>
      <p:ext uri="{BB962C8B-B14F-4D97-AF65-F5344CB8AC3E}">
        <p14:creationId xmlns:p14="http://schemas.microsoft.com/office/powerpoint/2010/main" val="37499403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517665" y="341293"/>
            <a:ext cx="11327999" cy="393955"/>
          </a:xfrm>
        </p:spPr>
        <p:txBody>
          <a:bodyPr/>
          <a:lstStyle/>
          <a:p>
            <a:r>
              <a:rPr lang="en-GB" altLang="en-US" dirty="0">
                <a:solidFill>
                  <a:schemeClr val="accent6"/>
                </a:solidFill>
              </a:rPr>
              <a:t>Timeline for CMP328 – as of 14 July 2021</a:t>
            </a:r>
          </a:p>
        </p:txBody>
      </p:sp>
      <p:sp>
        <p:nvSpPr>
          <p:cNvPr id="28676" name="Slide Number Placeholder 3"/>
          <p:cNvSpPr>
            <a:spLocks noGrp="1"/>
          </p:cNvSpPr>
          <p:nvPr>
            <p:ph type="sldNum" sz="quarter" idx="12"/>
          </p:nvPr>
        </p:nvSpPr>
        <p:spPr>
          <a:noFill/>
        </p:spPr>
        <p:txBody>
          <a:bodyPr/>
          <a:lstStyle>
            <a:lvl1pPr eaLnBrk="0" hangingPunct="0">
              <a:defRPr sz="1600">
                <a:solidFill>
                  <a:schemeClr val="tx1"/>
                </a:solidFill>
                <a:latin typeface="Frutiger LT 45 Light" pitchFamily="34" charset="0"/>
                <a:cs typeface="Arial" charset="0"/>
              </a:defRPr>
            </a:lvl1pPr>
            <a:lvl2pPr marL="742932" indent="-285744" eaLnBrk="0" hangingPunct="0">
              <a:defRPr sz="1600">
                <a:solidFill>
                  <a:schemeClr val="tx1"/>
                </a:solidFill>
                <a:latin typeface="Frutiger LT 45 Light" pitchFamily="34" charset="0"/>
                <a:cs typeface="Arial" charset="0"/>
              </a:defRPr>
            </a:lvl2pPr>
            <a:lvl3pPr marL="1142971" indent="-228594" eaLnBrk="0" hangingPunct="0">
              <a:defRPr sz="1600">
                <a:solidFill>
                  <a:schemeClr val="tx1"/>
                </a:solidFill>
                <a:latin typeface="Frutiger LT 45 Light" pitchFamily="34" charset="0"/>
                <a:cs typeface="Arial" charset="0"/>
              </a:defRPr>
            </a:lvl3pPr>
            <a:lvl4pPr marL="1600160" indent="-228594" eaLnBrk="0" hangingPunct="0">
              <a:defRPr sz="1600">
                <a:solidFill>
                  <a:schemeClr val="tx1"/>
                </a:solidFill>
                <a:latin typeface="Frutiger LT 45 Light" pitchFamily="34" charset="0"/>
                <a:cs typeface="Arial" charset="0"/>
              </a:defRPr>
            </a:lvl4pPr>
            <a:lvl5pPr marL="2057349" indent="-228594" eaLnBrk="0" hangingPunct="0">
              <a:defRPr sz="1600">
                <a:solidFill>
                  <a:schemeClr val="tx1"/>
                </a:solidFill>
                <a:latin typeface="Frutiger LT 45 Light" pitchFamily="34" charset="0"/>
                <a:cs typeface="Arial" charset="0"/>
              </a:defRPr>
            </a:lvl5pPr>
            <a:lvl6pPr marL="2514537" indent="-228594" eaLnBrk="0" fontAlgn="base" hangingPunct="0">
              <a:spcBef>
                <a:spcPct val="0"/>
              </a:spcBef>
              <a:spcAft>
                <a:spcPct val="0"/>
              </a:spcAft>
              <a:defRPr sz="1600">
                <a:solidFill>
                  <a:schemeClr val="tx1"/>
                </a:solidFill>
                <a:latin typeface="Frutiger LT 45 Light" pitchFamily="34" charset="0"/>
                <a:cs typeface="Arial" charset="0"/>
              </a:defRPr>
            </a:lvl6pPr>
            <a:lvl7pPr marL="2971726" indent="-228594" eaLnBrk="0" fontAlgn="base" hangingPunct="0">
              <a:spcBef>
                <a:spcPct val="0"/>
              </a:spcBef>
              <a:spcAft>
                <a:spcPct val="0"/>
              </a:spcAft>
              <a:defRPr sz="1600">
                <a:solidFill>
                  <a:schemeClr val="tx1"/>
                </a:solidFill>
                <a:latin typeface="Frutiger LT 45 Light" pitchFamily="34" charset="0"/>
                <a:cs typeface="Arial" charset="0"/>
              </a:defRPr>
            </a:lvl7pPr>
            <a:lvl8pPr marL="3428914" indent="-228594" eaLnBrk="0" fontAlgn="base" hangingPunct="0">
              <a:spcBef>
                <a:spcPct val="0"/>
              </a:spcBef>
              <a:spcAft>
                <a:spcPct val="0"/>
              </a:spcAft>
              <a:defRPr sz="1600">
                <a:solidFill>
                  <a:schemeClr val="tx1"/>
                </a:solidFill>
                <a:latin typeface="Frutiger LT 45 Light" pitchFamily="34" charset="0"/>
                <a:cs typeface="Arial" charset="0"/>
              </a:defRPr>
            </a:lvl8pPr>
            <a:lvl9pPr marL="3886103" indent="-228594" eaLnBrk="0" fontAlgn="base" hangingPunct="0">
              <a:spcBef>
                <a:spcPct val="0"/>
              </a:spcBef>
              <a:spcAft>
                <a:spcPct val="0"/>
              </a:spcAft>
              <a:defRPr sz="1600">
                <a:solidFill>
                  <a:schemeClr val="tx1"/>
                </a:solidFill>
                <a:latin typeface="Frutiger LT 45 Light" pitchFamily="34" charset="0"/>
                <a:cs typeface="Arial" charset="0"/>
              </a:defRPr>
            </a:lvl9pPr>
          </a:lstStyle>
          <a:p>
            <a:pPr marL="0" marR="0" lvl="0" indent="0" algn="l" defTabSz="554478" rtl="0" eaLnBrk="1" fontAlgn="auto" latinLnBrk="0" hangingPunct="1">
              <a:lnSpc>
                <a:spcPct val="100000"/>
              </a:lnSpc>
              <a:spcBef>
                <a:spcPts val="0"/>
              </a:spcBef>
              <a:spcAft>
                <a:spcPts val="0"/>
              </a:spcAft>
              <a:buClrTx/>
              <a:buSzTx/>
              <a:buFontTx/>
              <a:buNone/>
              <a:tabLst/>
              <a:defRPr/>
            </a:pPr>
            <a:r>
              <a:rPr kumimoji="0" lang="en-US" altLang="en-US" sz="1200" b="0" i="0" u="none" strike="noStrike" kern="1200" cap="none" spc="0" normalizeH="0" baseline="0" noProof="0" dirty="0">
                <a:ln>
                  <a:noFill/>
                </a:ln>
                <a:solidFill>
                  <a:prstClr val="white"/>
                </a:solidFill>
                <a:effectLst/>
                <a:uLnTx/>
                <a:uFillTx/>
                <a:latin typeface="Arial" charset="0"/>
                <a:ea typeface="ＭＳ Ｐゴシック" pitchFamily="34" charset="-128"/>
                <a:cs typeface="Arial" charset="0"/>
              </a:rPr>
              <a:t>1</a:t>
            </a:r>
          </a:p>
        </p:txBody>
      </p:sp>
      <p:graphicFrame>
        <p:nvGraphicFramePr>
          <p:cNvPr id="2" name="Table 1">
            <a:extLst>
              <a:ext uri="{FF2B5EF4-FFF2-40B4-BE49-F238E27FC236}">
                <a16:creationId xmlns:a16="http://schemas.microsoft.com/office/drawing/2014/main" id="{89375179-2DE7-4CE9-88B5-B9B1898783E4}"/>
              </a:ext>
            </a:extLst>
          </p:cNvPr>
          <p:cNvGraphicFramePr>
            <a:graphicFrameLocks noGrp="1"/>
          </p:cNvGraphicFramePr>
          <p:nvPr>
            <p:extLst>
              <p:ext uri="{D42A27DB-BD31-4B8C-83A1-F6EECF244321}">
                <p14:modId xmlns:p14="http://schemas.microsoft.com/office/powerpoint/2010/main" val="3714423486"/>
              </p:ext>
            </p:extLst>
          </p:nvPr>
        </p:nvGraphicFramePr>
        <p:xfrm>
          <a:off x="517665" y="714012"/>
          <a:ext cx="11542255" cy="6157677"/>
        </p:xfrm>
        <a:graphic>
          <a:graphicData uri="http://schemas.openxmlformats.org/drawingml/2006/table">
            <a:tbl>
              <a:tblPr firstRow="1" bandRow="1">
                <a:tableStyleId>{93296810-A885-4BE3-A3E7-6D5BEEA58F35}</a:tableStyleId>
              </a:tblPr>
              <a:tblGrid>
                <a:gridCol w="5649455">
                  <a:extLst>
                    <a:ext uri="{9D8B030D-6E8A-4147-A177-3AD203B41FA5}">
                      <a16:colId xmlns:a16="http://schemas.microsoft.com/office/drawing/2014/main" val="3344758788"/>
                    </a:ext>
                  </a:extLst>
                </a:gridCol>
                <a:gridCol w="5892800">
                  <a:extLst>
                    <a:ext uri="{9D8B030D-6E8A-4147-A177-3AD203B41FA5}">
                      <a16:colId xmlns:a16="http://schemas.microsoft.com/office/drawing/2014/main" val="2941548857"/>
                    </a:ext>
                  </a:extLst>
                </a:gridCol>
              </a:tblGrid>
              <a:tr h="241391">
                <a:tc>
                  <a:txBody>
                    <a:bodyPr/>
                    <a:lstStyle/>
                    <a:p>
                      <a:r>
                        <a:rPr lang="en-GB" sz="1300" dirty="0"/>
                        <a:t>Milestone</a:t>
                      </a:r>
                    </a:p>
                  </a:txBody>
                  <a:tcPr marL="121920" marR="121920" marT="60960" marB="60960"/>
                </a:tc>
                <a:tc>
                  <a:txBody>
                    <a:bodyPr/>
                    <a:lstStyle/>
                    <a:p>
                      <a:r>
                        <a:rPr lang="en-GB" sz="1300" dirty="0"/>
                        <a:t>Date</a:t>
                      </a:r>
                    </a:p>
                  </a:txBody>
                  <a:tcPr marL="121920" marR="121920" marT="60960" marB="60960"/>
                </a:tc>
                <a:extLst>
                  <a:ext uri="{0D108BD9-81ED-4DB2-BD59-A6C34878D82A}">
                    <a16:rowId xmlns:a16="http://schemas.microsoft.com/office/drawing/2014/main" val="1019530033"/>
                  </a:ext>
                </a:extLst>
              </a:tr>
              <a:tr h="720972">
                <a:tc>
                  <a:txBody>
                    <a:bodyPr/>
                    <a:lstStyle/>
                    <a:p>
                      <a:r>
                        <a:rPr lang="en-GB" sz="1300" dirty="0">
                          <a:solidFill>
                            <a:schemeClr val="tx1">
                              <a:lumMod val="75000"/>
                            </a:schemeClr>
                          </a:solidFill>
                        </a:rPr>
                        <a:t>Workgroup Meeting 5 to review Workgroup Consultation responses, review ESO’s alternative (and hold alternative vote on this solution), identify any other potential alternatives)</a:t>
                      </a:r>
                    </a:p>
                  </a:txBody>
                  <a:tcPr marL="121920" marR="121920" marT="60960" marB="60960"/>
                </a:tc>
                <a:tc>
                  <a:txBody>
                    <a:bodyPr/>
                    <a:lstStyle/>
                    <a:p>
                      <a:r>
                        <a:rPr lang="en-GB" sz="1300" dirty="0">
                          <a:solidFill>
                            <a:schemeClr val="tx1">
                              <a:lumMod val="75000"/>
                            </a:schemeClr>
                          </a:solidFill>
                        </a:rPr>
                        <a:t>14 April 2021</a:t>
                      </a:r>
                    </a:p>
                  </a:txBody>
                  <a:tcPr marL="121920" marR="121920" marT="60960" marB="60960"/>
                </a:tc>
                <a:extLst>
                  <a:ext uri="{0D108BD9-81ED-4DB2-BD59-A6C34878D82A}">
                    <a16:rowId xmlns:a16="http://schemas.microsoft.com/office/drawing/2014/main" val="3743916476"/>
                  </a:ext>
                </a:extLst>
              </a:tr>
              <a:tr h="519100">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300" dirty="0">
                          <a:solidFill>
                            <a:schemeClr val="tx1">
                              <a:lumMod val="75000"/>
                            </a:schemeClr>
                          </a:solidFill>
                        </a:rPr>
                        <a:t>Workgroup meeting 6 and 7  to </a:t>
                      </a:r>
                      <a:r>
                        <a:rPr lang="en-GB" sz="1300" dirty="0">
                          <a:solidFill>
                            <a:schemeClr val="tx1">
                              <a:lumMod val="75000"/>
                            </a:schemeClr>
                          </a:solidFill>
                          <a:effectLst/>
                          <a:latin typeface="+mn-lt"/>
                          <a:ea typeface="+mn-ea"/>
                          <a:cs typeface="+mn-cs"/>
                        </a:rPr>
                        <a:t>finalise Proposer’s solution, review any alternatives and  review legal text</a:t>
                      </a:r>
                      <a:endParaRPr lang="en-GB" sz="1300" dirty="0">
                        <a:solidFill>
                          <a:schemeClr val="tx1">
                            <a:lumMod val="75000"/>
                          </a:schemeClr>
                        </a:solidFill>
                      </a:endParaRPr>
                    </a:p>
                  </a:txBody>
                  <a:tcPr marL="121920" marR="121920" marT="60960" marB="60960"/>
                </a:tc>
                <a:tc>
                  <a:txBody>
                    <a:bodyPr/>
                    <a:lstStyle/>
                    <a:p>
                      <a:r>
                        <a:rPr lang="en-GB" sz="1300" dirty="0">
                          <a:solidFill>
                            <a:schemeClr val="tx1">
                              <a:lumMod val="75000"/>
                            </a:schemeClr>
                          </a:solidFill>
                        </a:rPr>
                        <a:t>25 May 2021 (9am-1pm) and 16 June 2021 (10am – 3pm)</a:t>
                      </a:r>
                    </a:p>
                  </a:txBody>
                  <a:tcPr marL="121920" marR="121920" marT="60960" marB="60960"/>
                </a:tc>
                <a:extLst>
                  <a:ext uri="{0D108BD9-81ED-4DB2-BD59-A6C34878D82A}">
                    <a16:rowId xmlns:a16="http://schemas.microsoft.com/office/drawing/2014/main" val="3033311256"/>
                  </a:ext>
                </a:extLst>
              </a:tr>
              <a:tr h="922845">
                <a:tc>
                  <a:txBody>
                    <a:bodyPr/>
                    <a:lstStyle/>
                    <a:p>
                      <a:r>
                        <a:rPr lang="en-GB" sz="1300" dirty="0">
                          <a:solidFill>
                            <a:schemeClr val="tx1">
                              <a:lumMod val="75000"/>
                            </a:schemeClr>
                          </a:solidFill>
                        </a:rPr>
                        <a:t>Workgroup meeting 8 </a:t>
                      </a:r>
                      <a:r>
                        <a:rPr lang="en-GB" sz="1300" b="0" i="0" dirty="0">
                          <a:solidFill>
                            <a:schemeClr val="tx1">
                              <a:lumMod val="75000"/>
                            </a:schemeClr>
                          </a:solidFill>
                          <a:effectLst/>
                          <a:latin typeface="+mn-lt"/>
                          <a:ea typeface="+mn-ea"/>
                          <a:cs typeface="+mn-cs"/>
                        </a:rPr>
                        <a:t>Review Legal Text, Review Workgroup Report and identify gaps</a:t>
                      </a:r>
                      <a:endParaRPr lang="en-GB" sz="1300" dirty="0">
                        <a:solidFill>
                          <a:schemeClr val="tx1">
                            <a:lumMod val="75000"/>
                          </a:schemeClr>
                        </a:solidFill>
                      </a:endParaRPr>
                    </a:p>
                  </a:txBody>
                  <a:tcPr marL="121920" marR="121920" marT="60960" marB="60960"/>
                </a:tc>
                <a:tc>
                  <a:txBody>
                    <a:bodyPr/>
                    <a:lstStyle/>
                    <a:p>
                      <a:r>
                        <a:rPr lang="en-GB" sz="1300" dirty="0">
                          <a:solidFill>
                            <a:schemeClr val="tx1">
                              <a:lumMod val="75000"/>
                            </a:schemeClr>
                          </a:solidFill>
                        </a:rPr>
                        <a:t>14 July 2021 (12pm – 3pm)</a:t>
                      </a:r>
                    </a:p>
                  </a:txBody>
                  <a:tcPr marL="121920" marR="121920" marT="60960" marB="60960"/>
                </a:tc>
                <a:extLst>
                  <a:ext uri="{0D108BD9-81ED-4DB2-BD59-A6C34878D82A}">
                    <a16:rowId xmlns:a16="http://schemas.microsoft.com/office/drawing/2014/main" val="2523142190"/>
                  </a:ext>
                </a:extLst>
              </a:tr>
              <a:tr h="317228">
                <a:tc>
                  <a:txBody>
                    <a:bodyPr/>
                    <a:lstStyle/>
                    <a:p>
                      <a:r>
                        <a:rPr lang="en-GB" sz="1300" dirty="0">
                          <a:solidFill>
                            <a:schemeClr val="tx1">
                              <a:lumMod val="75000"/>
                            </a:schemeClr>
                          </a:solidFill>
                        </a:rPr>
                        <a:t>Workgroup meeting 9 and 10 </a:t>
                      </a:r>
                      <a:r>
                        <a:rPr lang="en-GB" sz="1300" b="0" i="0" dirty="0">
                          <a:solidFill>
                            <a:schemeClr val="tx1">
                              <a:lumMod val="75000"/>
                            </a:schemeClr>
                          </a:solidFill>
                          <a:effectLst/>
                          <a:latin typeface="+mn-lt"/>
                          <a:ea typeface="+mn-ea"/>
                          <a:cs typeface="+mn-cs"/>
                        </a:rPr>
                        <a:t>Finalise Legal Text, Exhibits, STC changes,  Workgroup Report, hold alternative vote, agree that Terms of Reference have been met and hold Workgroup Vote</a:t>
                      </a:r>
                      <a:endParaRPr lang="en-GB" sz="1300" dirty="0">
                        <a:solidFill>
                          <a:schemeClr val="tx1">
                            <a:lumMod val="75000"/>
                          </a:schemeClr>
                        </a:solidFill>
                      </a:endParaRPr>
                    </a:p>
                  </a:txBody>
                  <a:tcPr marL="121920" marR="121920" marT="60960" marB="60960"/>
                </a:tc>
                <a:tc>
                  <a:txBody>
                    <a:bodyPr/>
                    <a:lstStyle/>
                    <a:p>
                      <a:r>
                        <a:rPr lang="en-GB" sz="1300" dirty="0">
                          <a:solidFill>
                            <a:schemeClr val="tx1">
                              <a:lumMod val="75000"/>
                            </a:schemeClr>
                          </a:solidFill>
                        </a:rPr>
                        <a:t>25 August 2021 (10am-3pm) and 8 September 2021 (10am-3pm)</a:t>
                      </a:r>
                    </a:p>
                  </a:txBody>
                  <a:tcPr marL="121920" marR="121920" marT="60960" marB="60960"/>
                </a:tc>
                <a:extLst>
                  <a:ext uri="{0D108BD9-81ED-4DB2-BD59-A6C34878D82A}">
                    <a16:rowId xmlns:a16="http://schemas.microsoft.com/office/drawing/2014/main" val="4117604093"/>
                  </a:ext>
                </a:extLst>
              </a:tr>
              <a:tr h="317228">
                <a:tc>
                  <a:txBody>
                    <a:bodyPr/>
                    <a:lstStyle/>
                    <a:p>
                      <a:r>
                        <a:rPr lang="en-GB" sz="1300" dirty="0">
                          <a:solidFill>
                            <a:schemeClr val="tx1">
                              <a:lumMod val="75000"/>
                            </a:schemeClr>
                          </a:solidFill>
                        </a:rPr>
                        <a:t>Workgroup</a:t>
                      </a:r>
                      <a:r>
                        <a:rPr lang="en-GB" sz="1300" baseline="0" dirty="0">
                          <a:solidFill>
                            <a:schemeClr val="tx1">
                              <a:lumMod val="75000"/>
                            </a:schemeClr>
                          </a:solidFill>
                        </a:rPr>
                        <a:t> Report issued to Panel</a:t>
                      </a:r>
                      <a:endParaRPr lang="en-GB" sz="1300" dirty="0">
                        <a:solidFill>
                          <a:schemeClr val="tx1">
                            <a:lumMod val="75000"/>
                          </a:schemeClr>
                        </a:solidFill>
                      </a:endParaRPr>
                    </a:p>
                  </a:txBody>
                  <a:tcPr marL="121920" marR="121920" marT="60960" marB="60960"/>
                </a:tc>
                <a:tc>
                  <a:txBody>
                    <a:bodyPr/>
                    <a:lstStyle/>
                    <a:p>
                      <a:r>
                        <a:rPr lang="en-GB" sz="1300" dirty="0">
                          <a:solidFill>
                            <a:schemeClr val="tx1">
                              <a:lumMod val="75000"/>
                            </a:schemeClr>
                          </a:solidFill>
                        </a:rPr>
                        <a:t>16 September 2021</a:t>
                      </a:r>
                    </a:p>
                  </a:txBody>
                  <a:tcPr marL="121920" marR="121920" marT="60960" marB="60960"/>
                </a:tc>
                <a:extLst>
                  <a:ext uri="{0D108BD9-81ED-4DB2-BD59-A6C34878D82A}">
                    <a16:rowId xmlns:a16="http://schemas.microsoft.com/office/drawing/2014/main" val="3699602641"/>
                  </a:ext>
                </a:extLst>
              </a:tr>
              <a:tr h="317228">
                <a:tc>
                  <a:txBody>
                    <a:bodyPr/>
                    <a:lstStyle/>
                    <a:p>
                      <a:r>
                        <a:rPr lang="en-GB" sz="1300" dirty="0">
                          <a:solidFill>
                            <a:schemeClr val="tx1">
                              <a:lumMod val="75000"/>
                            </a:schemeClr>
                          </a:solidFill>
                        </a:rPr>
                        <a:t>Workgroup</a:t>
                      </a:r>
                      <a:r>
                        <a:rPr lang="en-GB" sz="1300" baseline="0" dirty="0">
                          <a:solidFill>
                            <a:schemeClr val="tx1">
                              <a:lumMod val="75000"/>
                            </a:schemeClr>
                          </a:solidFill>
                        </a:rPr>
                        <a:t> Report presented to Panel</a:t>
                      </a:r>
                      <a:endParaRPr lang="en-GB" sz="1300" dirty="0">
                        <a:solidFill>
                          <a:schemeClr val="tx1">
                            <a:lumMod val="75000"/>
                          </a:schemeClr>
                        </a:solidFill>
                      </a:endParaRPr>
                    </a:p>
                  </a:txBody>
                  <a:tcPr marL="121920" marR="121920" marT="60960" marB="60960"/>
                </a:tc>
                <a:tc>
                  <a:txBody>
                    <a:bodyPr/>
                    <a:lstStyle/>
                    <a:p>
                      <a:r>
                        <a:rPr lang="en-GB" sz="1300" dirty="0">
                          <a:solidFill>
                            <a:schemeClr val="tx1">
                              <a:lumMod val="75000"/>
                            </a:schemeClr>
                          </a:solidFill>
                        </a:rPr>
                        <a:t>24 September 2021</a:t>
                      </a:r>
                    </a:p>
                  </a:txBody>
                  <a:tcPr marL="121920" marR="121920" marT="60960" marB="60960"/>
                </a:tc>
                <a:extLst>
                  <a:ext uri="{0D108BD9-81ED-4DB2-BD59-A6C34878D82A}">
                    <a16:rowId xmlns:a16="http://schemas.microsoft.com/office/drawing/2014/main" val="617854907"/>
                  </a:ext>
                </a:extLst>
              </a:tr>
              <a:tr h="317228">
                <a:tc>
                  <a:txBody>
                    <a:bodyPr/>
                    <a:lstStyle/>
                    <a:p>
                      <a:r>
                        <a:rPr lang="en-GB" sz="1300" dirty="0">
                          <a:solidFill>
                            <a:schemeClr val="tx1">
                              <a:lumMod val="75000"/>
                            </a:schemeClr>
                          </a:solidFill>
                        </a:rPr>
                        <a:t>Code Administrator Consultation (15 working days)</a:t>
                      </a:r>
                    </a:p>
                  </a:txBody>
                  <a:tcPr marL="121920" marR="121920" marT="60960" marB="60960"/>
                </a:tc>
                <a:tc>
                  <a:txBody>
                    <a:bodyPr/>
                    <a:lstStyle/>
                    <a:p>
                      <a:r>
                        <a:rPr lang="en-GB" sz="1300" dirty="0">
                          <a:solidFill>
                            <a:schemeClr val="tx1">
                              <a:lumMod val="75000"/>
                            </a:schemeClr>
                          </a:solidFill>
                        </a:rPr>
                        <a:t>27 September 2021 to 18 October 2021</a:t>
                      </a:r>
                    </a:p>
                  </a:txBody>
                  <a:tcPr marL="121920" marR="121920" marT="60960" marB="60960"/>
                </a:tc>
                <a:extLst>
                  <a:ext uri="{0D108BD9-81ED-4DB2-BD59-A6C34878D82A}">
                    <a16:rowId xmlns:a16="http://schemas.microsoft.com/office/drawing/2014/main" val="2207934208"/>
                  </a:ext>
                </a:extLst>
              </a:tr>
              <a:tr h="317228">
                <a:tc>
                  <a:txBody>
                    <a:bodyPr/>
                    <a:lstStyle/>
                    <a:p>
                      <a:r>
                        <a:rPr lang="en-GB" sz="1300" dirty="0">
                          <a:solidFill>
                            <a:schemeClr val="tx1">
                              <a:lumMod val="75000"/>
                            </a:schemeClr>
                          </a:solidFill>
                        </a:rPr>
                        <a:t>Draft</a:t>
                      </a:r>
                      <a:r>
                        <a:rPr lang="en-GB" sz="1300" baseline="0" dirty="0">
                          <a:solidFill>
                            <a:schemeClr val="tx1">
                              <a:lumMod val="75000"/>
                            </a:schemeClr>
                          </a:solidFill>
                        </a:rPr>
                        <a:t> Final Modification Report issued to Panel</a:t>
                      </a:r>
                      <a:endParaRPr lang="en-GB" sz="1300" dirty="0">
                        <a:solidFill>
                          <a:schemeClr val="tx1">
                            <a:lumMod val="75000"/>
                          </a:schemeClr>
                        </a:solidFill>
                      </a:endParaRPr>
                    </a:p>
                  </a:txBody>
                  <a:tcPr marL="121920" marR="121920" marT="60960" marB="60960"/>
                </a:tc>
                <a:tc>
                  <a:txBody>
                    <a:bodyPr/>
                    <a:lstStyle/>
                    <a:p>
                      <a:r>
                        <a:rPr lang="en-GB" sz="1300" dirty="0">
                          <a:solidFill>
                            <a:schemeClr val="tx1">
                              <a:lumMod val="75000"/>
                            </a:schemeClr>
                          </a:solidFill>
                        </a:rPr>
                        <a:t>21 October 2021</a:t>
                      </a:r>
                    </a:p>
                  </a:txBody>
                  <a:tcPr marL="121920" marR="121920" marT="60960" marB="60960"/>
                </a:tc>
                <a:extLst>
                  <a:ext uri="{0D108BD9-81ED-4DB2-BD59-A6C34878D82A}">
                    <a16:rowId xmlns:a16="http://schemas.microsoft.com/office/drawing/2014/main" val="3156014400"/>
                  </a:ext>
                </a:extLst>
              </a:tr>
              <a:tr h="519100">
                <a:tc>
                  <a:txBody>
                    <a:bodyPr/>
                    <a:lstStyle/>
                    <a:p>
                      <a:pPr marL="0" marR="0" lvl="0" indent="0" defTabSz="914400" eaLnBrk="1" fontAlgn="auto" latinLnBrk="0" hangingPunct="1">
                        <a:lnSpc>
                          <a:spcPct val="100000"/>
                        </a:lnSpc>
                        <a:spcBef>
                          <a:spcPts val="0"/>
                        </a:spcBef>
                        <a:spcAft>
                          <a:spcPts val="0"/>
                        </a:spcAft>
                        <a:buClrTx/>
                        <a:buSzTx/>
                        <a:buFontTx/>
                        <a:buNone/>
                        <a:tabLst/>
                        <a:defRPr/>
                      </a:pPr>
                      <a:r>
                        <a:rPr lang="en-GB" sz="1300" dirty="0">
                          <a:solidFill>
                            <a:schemeClr val="tx1">
                              <a:lumMod val="75000"/>
                            </a:schemeClr>
                          </a:solidFill>
                        </a:rPr>
                        <a:t>Draft</a:t>
                      </a:r>
                      <a:r>
                        <a:rPr lang="en-GB" sz="1300" baseline="0" dirty="0">
                          <a:solidFill>
                            <a:schemeClr val="tx1">
                              <a:lumMod val="75000"/>
                            </a:schemeClr>
                          </a:solidFill>
                        </a:rPr>
                        <a:t> Final Modification Report presented to Panel</a:t>
                      </a:r>
                      <a:endParaRPr lang="en-GB" sz="1300" dirty="0">
                        <a:solidFill>
                          <a:schemeClr val="tx1">
                            <a:lumMod val="75000"/>
                          </a:schemeClr>
                        </a:solidFill>
                      </a:endParaRPr>
                    </a:p>
                    <a:p>
                      <a:endParaRPr lang="en-GB" sz="1300" dirty="0">
                        <a:solidFill>
                          <a:schemeClr val="tx1">
                            <a:lumMod val="75000"/>
                          </a:schemeClr>
                        </a:solidFill>
                      </a:endParaRPr>
                    </a:p>
                  </a:txBody>
                  <a:tcPr marL="121920" marR="121920" marT="60960" marB="60960"/>
                </a:tc>
                <a:tc>
                  <a:txBody>
                    <a:bodyPr/>
                    <a:lstStyle/>
                    <a:p>
                      <a:r>
                        <a:rPr lang="en-GB" sz="1300" dirty="0">
                          <a:solidFill>
                            <a:schemeClr val="tx1">
                              <a:lumMod val="75000"/>
                            </a:schemeClr>
                          </a:solidFill>
                        </a:rPr>
                        <a:t>29 October 2021</a:t>
                      </a:r>
                    </a:p>
                  </a:txBody>
                  <a:tcPr marL="121920" marR="121920" marT="60960" marB="60960"/>
                </a:tc>
                <a:extLst>
                  <a:ext uri="{0D108BD9-81ED-4DB2-BD59-A6C34878D82A}">
                    <a16:rowId xmlns:a16="http://schemas.microsoft.com/office/drawing/2014/main" val="951484978"/>
                  </a:ext>
                </a:extLst>
              </a:tr>
              <a:tr h="519100">
                <a:tc>
                  <a:txBody>
                    <a:bodyPr/>
                    <a:lstStyle/>
                    <a:p>
                      <a:r>
                        <a:rPr lang="en-GB" sz="1300" baseline="0" dirty="0">
                          <a:solidFill>
                            <a:schemeClr val="tx1">
                              <a:lumMod val="75000"/>
                            </a:schemeClr>
                          </a:solidFill>
                        </a:rPr>
                        <a:t>Final Modification Report issued to Panel to check votes recorded correctly (5 working days)</a:t>
                      </a:r>
                      <a:endParaRPr lang="en-GB" sz="1300" dirty="0">
                        <a:solidFill>
                          <a:schemeClr val="tx1">
                            <a:lumMod val="75000"/>
                          </a:schemeClr>
                        </a:solidFill>
                      </a:endParaRPr>
                    </a:p>
                  </a:txBody>
                  <a:tcPr marL="121920" marR="121920" marT="60960" marB="60960"/>
                </a:tc>
                <a:tc>
                  <a:txBody>
                    <a:bodyPr/>
                    <a:lstStyle/>
                    <a:p>
                      <a:r>
                        <a:rPr lang="en-GB" sz="1300" dirty="0">
                          <a:solidFill>
                            <a:schemeClr val="tx1">
                              <a:lumMod val="75000"/>
                            </a:schemeClr>
                          </a:solidFill>
                        </a:rPr>
                        <a:t>2 November 2021</a:t>
                      </a:r>
                    </a:p>
                  </a:txBody>
                  <a:tcPr marL="121920" marR="121920" marT="60960" marB="60960"/>
                </a:tc>
                <a:extLst>
                  <a:ext uri="{0D108BD9-81ED-4DB2-BD59-A6C34878D82A}">
                    <a16:rowId xmlns:a16="http://schemas.microsoft.com/office/drawing/2014/main" val="765689375"/>
                  </a:ext>
                </a:extLst>
              </a:tr>
              <a:tr h="317228">
                <a:tc>
                  <a:txBody>
                    <a:bodyPr/>
                    <a:lstStyle/>
                    <a:p>
                      <a:r>
                        <a:rPr lang="en-GB" sz="1300" dirty="0">
                          <a:solidFill>
                            <a:schemeClr val="tx1">
                              <a:lumMod val="75000"/>
                            </a:schemeClr>
                          </a:solidFill>
                        </a:rPr>
                        <a:t>Submission of Final Modification Report to Ofgem</a:t>
                      </a:r>
                    </a:p>
                  </a:txBody>
                  <a:tcPr marL="121920" marR="121920" marT="60960" marB="60960"/>
                </a:tc>
                <a:tc>
                  <a:txBody>
                    <a:bodyPr/>
                    <a:lstStyle/>
                    <a:p>
                      <a:r>
                        <a:rPr lang="en-GB" sz="1300" dirty="0">
                          <a:solidFill>
                            <a:schemeClr val="tx1">
                              <a:lumMod val="75000"/>
                            </a:schemeClr>
                          </a:solidFill>
                        </a:rPr>
                        <a:t>10 November 2021</a:t>
                      </a:r>
                    </a:p>
                  </a:txBody>
                  <a:tcPr marL="121920" marR="121920" marT="60960" marB="60960"/>
                </a:tc>
                <a:extLst>
                  <a:ext uri="{0D108BD9-81ED-4DB2-BD59-A6C34878D82A}">
                    <a16:rowId xmlns:a16="http://schemas.microsoft.com/office/drawing/2014/main" val="1475411229"/>
                  </a:ext>
                </a:extLst>
              </a:tr>
              <a:tr h="0">
                <a:tc>
                  <a:txBody>
                    <a:bodyPr/>
                    <a:lstStyle/>
                    <a:p>
                      <a:r>
                        <a:rPr lang="en-GB" sz="1300" dirty="0">
                          <a:solidFill>
                            <a:schemeClr val="tx1">
                              <a:lumMod val="75000"/>
                            </a:schemeClr>
                          </a:solidFill>
                        </a:rPr>
                        <a:t>Implementation Date</a:t>
                      </a:r>
                    </a:p>
                  </a:txBody>
                  <a:tcPr marL="121920" marR="121920" marT="60960" marB="60960"/>
                </a:tc>
                <a:tc>
                  <a:txBody>
                    <a:bodyPr/>
                    <a:lstStyle/>
                    <a:p>
                      <a:r>
                        <a:rPr lang="en-GB" sz="1300" dirty="0">
                          <a:solidFill>
                            <a:schemeClr val="tx1">
                              <a:lumMod val="75000"/>
                            </a:schemeClr>
                          </a:solidFill>
                        </a:rPr>
                        <a:t>TBC (depends on solution)</a:t>
                      </a:r>
                    </a:p>
                  </a:txBody>
                  <a:tcPr marL="121920" marR="121920" marT="60960" marB="60960"/>
                </a:tc>
                <a:extLst>
                  <a:ext uri="{0D108BD9-81ED-4DB2-BD59-A6C34878D82A}">
                    <a16:rowId xmlns:a16="http://schemas.microsoft.com/office/drawing/2014/main" val="2183928070"/>
                  </a:ext>
                </a:extLst>
              </a:tr>
            </a:tbl>
          </a:graphicData>
        </a:graphic>
      </p:graphicFrame>
    </p:spTree>
    <p:extLst>
      <p:ext uri="{BB962C8B-B14F-4D97-AF65-F5344CB8AC3E}">
        <p14:creationId xmlns:p14="http://schemas.microsoft.com/office/powerpoint/2010/main" val="37043222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45962E1F-3E2E-4800-B746-C2585194061B}"/>
              </a:ext>
            </a:extLst>
          </p:cNvPr>
          <p:cNvSpPr>
            <a:spLocks noGrp="1"/>
          </p:cNvSpPr>
          <p:nvPr>
            <p:ph type="body" sz="quarter" idx="10"/>
          </p:nvPr>
        </p:nvSpPr>
        <p:spPr/>
        <p:txBody>
          <a:bodyPr/>
          <a:lstStyle/>
          <a:p>
            <a:r>
              <a:rPr lang="en-GB" sz="1800" b="1" dirty="0">
                <a:solidFill>
                  <a:srgbClr val="0079C1"/>
                </a:solidFill>
                <a:latin typeface="Arial" panose="020B0604020202020204" pitchFamily="34" charset="0"/>
                <a:cs typeface="Arial" panose="020B0604020202020204" pitchFamily="34" charset="0"/>
              </a:rPr>
              <a:t>Paul Mullen – National Grid ESO Code Administrator</a:t>
            </a:r>
          </a:p>
        </p:txBody>
      </p:sp>
      <p:sp>
        <p:nvSpPr>
          <p:cNvPr id="3" name="Text Placeholder 2">
            <a:extLst>
              <a:ext uri="{FF2B5EF4-FFF2-40B4-BE49-F238E27FC236}">
                <a16:creationId xmlns:a16="http://schemas.microsoft.com/office/drawing/2014/main" id="{C9BE2949-70F1-4A3B-B3AF-B6A47E266139}"/>
              </a:ext>
            </a:extLst>
          </p:cNvPr>
          <p:cNvSpPr>
            <a:spLocks noGrp="1"/>
          </p:cNvSpPr>
          <p:nvPr>
            <p:ph type="body" sz="quarter" idx="11"/>
          </p:nvPr>
        </p:nvSpPr>
        <p:spPr/>
        <p:txBody>
          <a:bodyPr/>
          <a:lstStyle/>
          <a:p>
            <a:r>
              <a:rPr lang="en-GB" b="1" dirty="0"/>
              <a:t>Alternative and Workgroup Vote</a:t>
            </a:r>
          </a:p>
        </p:txBody>
      </p:sp>
    </p:spTree>
    <p:extLst>
      <p:ext uri="{BB962C8B-B14F-4D97-AF65-F5344CB8AC3E}">
        <p14:creationId xmlns:p14="http://schemas.microsoft.com/office/powerpoint/2010/main" val="28472872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17303" y="204243"/>
            <a:ext cx="11350920" cy="657605"/>
          </a:xfrm>
        </p:spPr>
        <p:txBody>
          <a:bodyPr/>
          <a:lstStyle/>
          <a:p>
            <a:r>
              <a:rPr lang="en-GB" sz="2400" b="1" dirty="0"/>
              <a:t>CMP328 – Can I vote? and What is the Alternative Vote?</a:t>
            </a:r>
            <a:endParaRPr lang="en-GB" altLang="en-US" sz="2400" b="1" dirty="0"/>
          </a:p>
        </p:txBody>
      </p:sp>
      <p:sp>
        <p:nvSpPr>
          <p:cNvPr id="3" name="Rectangle 2"/>
          <p:cNvSpPr/>
          <p:nvPr/>
        </p:nvSpPr>
        <p:spPr>
          <a:xfrm>
            <a:off x="217303" y="977735"/>
            <a:ext cx="11521280" cy="379656"/>
          </a:xfrm>
          <a:prstGeom prst="rect">
            <a:avLst/>
          </a:prstGeom>
        </p:spPr>
        <p:txBody>
          <a:bodyPr wrap="square" anchor="t">
            <a:spAutoFit/>
          </a:bodyPr>
          <a:lstStyle/>
          <a:p>
            <a:pPr marL="0" marR="0" lvl="0" indent="-249265" algn="just" defTabSz="4572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lt"/>
              <a:cs typeface="Arial" panose="020B0604020202020204" pitchFamily="34" charset="0"/>
            </a:endParaRPr>
          </a:p>
          <a:p>
            <a:pPr marL="0" marR="0" lvl="0" indent="0" algn="l" defTabSz="554478" rtl="0" eaLnBrk="1" fontAlgn="auto" latinLnBrk="0" hangingPunct="1">
              <a:lnSpc>
                <a:spcPct val="100000"/>
              </a:lnSpc>
              <a:spcBef>
                <a:spcPts val="0"/>
              </a:spcBef>
              <a:spcAft>
                <a:spcPts val="0"/>
              </a:spcAft>
              <a:buClrTx/>
              <a:buSzTx/>
              <a:buFontTx/>
              <a:buNone/>
              <a:tabLst/>
              <a:defRPr/>
            </a:pPr>
            <a:endParaRPr kumimoji="0" lang="en-GB" altLang="en-US" sz="267" b="0" i="0" u="none" strike="noStrike" kern="1200" cap="none" spc="0" normalizeH="0" baseline="0" noProof="0" dirty="0">
              <a:ln>
                <a:noFill/>
              </a:ln>
              <a:solidFill>
                <a:srgbClr val="454545"/>
              </a:solidFill>
              <a:effectLst/>
              <a:uLnTx/>
              <a:uFillTx/>
              <a:latin typeface="Arial" panose="020B0604020202020204"/>
              <a:ea typeface="+mn-ea"/>
              <a:cs typeface="+mn-cs"/>
            </a:endParaRPr>
          </a:p>
        </p:txBody>
      </p:sp>
      <p:graphicFrame>
        <p:nvGraphicFramePr>
          <p:cNvPr id="5" name="Diagram 4">
            <a:extLst>
              <a:ext uri="{FF2B5EF4-FFF2-40B4-BE49-F238E27FC236}">
                <a16:creationId xmlns:a16="http://schemas.microsoft.com/office/drawing/2014/main" id="{69CCDA93-5F31-4AD0-ACB1-0F5F6AFEA016}"/>
              </a:ext>
            </a:extLst>
          </p:cNvPr>
          <p:cNvGraphicFramePr/>
          <p:nvPr>
            <p:extLst>
              <p:ext uri="{D42A27DB-BD31-4B8C-83A1-F6EECF244321}">
                <p14:modId xmlns:p14="http://schemas.microsoft.com/office/powerpoint/2010/main" val="2050303127"/>
              </p:ext>
            </p:extLst>
          </p:nvPr>
        </p:nvGraphicFramePr>
        <p:xfrm>
          <a:off x="404962" y="1668608"/>
          <a:ext cx="11350919" cy="4203871"/>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pSp>
        <p:nvGrpSpPr>
          <p:cNvPr id="7" name="Group 6">
            <a:extLst>
              <a:ext uri="{FF2B5EF4-FFF2-40B4-BE49-F238E27FC236}">
                <a16:creationId xmlns:a16="http://schemas.microsoft.com/office/drawing/2014/main" id="{FD4F61AE-17F8-4E3A-91FE-A0DF88250829}"/>
              </a:ext>
            </a:extLst>
          </p:cNvPr>
          <p:cNvGrpSpPr/>
          <p:nvPr/>
        </p:nvGrpSpPr>
        <p:grpSpPr>
          <a:xfrm>
            <a:off x="453417" y="882664"/>
            <a:ext cx="11339834" cy="797287"/>
            <a:chOff x="5542" y="0"/>
            <a:chExt cx="11339834" cy="797287"/>
          </a:xfrm>
          <a:solidFill>
            <a:srgbClr val="00B050"/>
          </a:solidFill>
        </p:grpSpPr>
        <p:sp>
          <p:nvSpPr>
            <p:cNvPr id="8" name="Rectangle: Rounded Corners 7">
              <a:extLst>
                <a:ext uri="{FF2B5EF4-FFF2-40B4-BE49-F238E27FC236}">
                  <a16:creationId xmlns:a16="http://schemas.microsoft.com/office/drawing/2014/main" id="{6534089E-20D7-49E3-8211-7BABA7ACD078}"/>
                </a:ext>
              </a:extLst>
            </p:cNvPr>
            <p:cNvSpPr/>
            <p:nvPr/>
          </p:nvSpPr>
          <p:spPr>
            <a:xfrm>
              <a:off x="5542" y="0"/>
              <a:ext cx="11339834" cy="797287"/>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9" name="Rectangle: Rounded Corners 4">
              <a:extLst>
                <a:ext uri="{FF2B5EF4-FFF2-40B4-BE49-F238E27FC236}">
                  <a16:creationId xmlns:a16="http://schemas.microsoft.com/office/drawing/2014/main" id="{002CA36E-E9C0-4E6F-88AD-9E90DCA7D22B}"/>
                </a:ext>
              </a:extLst>
            </p:cNvPr>
            <p:cNvSpPr txBox="1"/>
            <p:nvPr/>
          </p:nvSpPr>
          <p:spPr>
            <a:xfrm>
              <a:off x="42912" y="37371"/>
              <a:ext cx="11265094" cy="759916"/>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latin typeface="Arial" panose="020B0604020202020204" pitchFamily="34" charset="0"/>
                  <a:cs typeface="Arial" panose="020B0604020202020204" pitchFamily="34" charset="0"/>
                </a:rPr>
                <a:t>To participate in any votes, Workgroup members need to have attended at least 50% of meetings</a:t>
              </a:r>
            </a:p>
          </p:txBody>
        </p:sp>
      </p:grpSp>
    </p:spTree>
    <p:extLst>
      <p:ext uri="{BB962C8B-B14F-4D97-AF65-F5344CB8AC3E}">
        <p14:creationId xmlns:p14="http://schemas.microsoft.com/office/powerpoint/2010/main" val="233134912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17303" y="204243"/>
            <a:ext cx="11350920" cy="657605"/>
          </a:xfrm>
        </p:spPr>
        <p:txBody>
          <a:bodyPr/>
          <a:lstStyle/>
          <a:p>
            <a:r>
              <a:rPr lang="en-GB" sz="2400" b="1" dirty="0"/>
              <a:t>CMP328 – Can I vote? and What is the Workgroup Vote?</a:t>
            </a:r>
            <a:endParaRPr lang="en-GB" altLang="en-US" sz="2400" b="1" dirty="0"/>
          </a:p>
        </p:txBody>
      </p:sp>
      <p:sp>
        <p:nvSpPr>
          <p:cNvPr id="3" name="Rectangle 2"/>
          <p:cNvSpPr/>
          <p:nvPr/>
        </p:nvSpPr>
        <p:spPr>
          <a:xfrm>
            <a:off x="217303" y="977735"/>
            <a:ext cx="11521280" cy="379656"/>
          </a:xfrm>
          <a:prstGeom prst="rect">
            <a:avLst/>
          </a:prstGeom>
        </p:spPr>
        <p:txBody>
          <a:bodyPr wrap="square" anchor="t">
            <a:spAutoFit/>
          </a:bodyPr>
          <a:lstStyle/>
          <a:p>
            <a:pPr marL="0" marR="0" lvl="0" indent="-249265" algn="just" defTabSz="4572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lt"/>
              <a:cs typeface="Arial" panose="020B0604020202020204" pitchFamily="34" charset="0"/>
            </a:endParaRPr>
          </a:p>
          <a:p>
            <a:pPr marL="0" marR="0" lvl="0" indent="0" algn="l" defTabSz="554478" rtl="0" eaLnBrk="1" fontAlgn="auto" latinLnBrk="0" hangingPunct="1">
              <a:lnSpc>
                <a:spcPct val="100000"/>
              </a:lnSpc>
              <a:spcBef>
                <a:spcPts val="0"/>
              </a:spcBef>
              <a:spcAft>
                <a:spcPts val="0"/>
              </a:spcAft>
              <a:buClrTx/>
              <a:buSzTx/>
              <a:buFontTx/>
              <a:buNone/>
              <a:tabLst/>
              <a:defRPr/>
            </a:pPr>
            <a:endParaRPr kumimoji="0" lang="en-GB" altLang="en-US" sz="267" b="0" i="0" u="none" strike="noStrike" kern="1200" cap="none" spc="0" normalizeH="0" baseline="0" noProof="0" dirty="0">
              <a:ln>
                <a:noFill/>
              </a:ln>
              <a:solidFill>
                <a:srgbClr val="454545"/>
              </a:solidFill>
              <a:effectLst/>
              <a:uLnTx/>
              <a:uFillTx/>
              <a:latin typeface="Arial" panose="020B0604020202020204"/>
              <a:ea typeface="+mn-ea"/>
              <a:cs typeface="+mn-cs"/>
            </a:endParaRPr>
          </a:p>
        </p:txBody>
      </p:sp>
      <p:graphicFrame>
        <p:nvGraphicFramePr>
          <p:cNvPr id="5" name="Diagram 4">
            <a:extLst>
              <a:ext uri="{FF2B5EF4-FFF2-40B4-BE49-F238E27FC236}">
                <a16:creationId xmlns:a16="http://schemas.microsoft.com/office/drawing/2014/main" id="{69CCDA93-5F31-4AD0-ACB1-0F5F6AFEA016}"/>
              </a:ext>
            </a:extLst>
          </p:cNvPr>
          <p:cNvGraphicFramePr/>
          <p:nvPr>
            <p:extLst>
              <p:ext uri="{D42A27DB-BD31-4B8C-83A1-F6EECF244321}">
                <p14:modId xmlns:p14="http://schemas.microsoft.com/office/powerpoint/2010/main" val="859101866"/>
              </p:ext>
            </p:extLst>
          </p:nvPr>
        </p:nvGraphicFramePr>
        <p:xfrm>
          <a:off x="499729" y="2083980"/>
          <a:ext cx="11350919" cy="30302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7" name="Group 6">
            <a:extLst>
              <a:ext uri="{FF2B5EF4-FFF2-40B4-BE49-F238E27FC236}">
                <a16:creationId xmlns:a16="http://schemas.microsoft.com/office/drawing/2014/main" id="{FD4F61AE-17F8-4E3A-91FE-A0DF88250829}"/>
              </a:ext>
            </a:extLst>
          </p:cNvPr>
          <p:cNvGrpSpPr/>
          <p:nvPr/>
        </p:nvGrpSpPr>
        <p:grpSpPr>
          <a:xfrm>
            <a:off x="453417" y="882664"/>
            <a:ext cx="11339834" cy="797287"/>
            <a:chOff x="5542" y="0"/>
            <a:chExt cx="11339834" cy="797287"/>
          </a:xfrm>
          <a:solidFill>
            <a:srgbClr val="00B050"/>
          </a:solidFill>
        </p:grpSpPr>
        <p:sp>
          <p:nvSpPr>
            <p:cNvPr id="8" name="Rectangle: Rounded Corners 7">
              <a:extLst>
                <a:ext uri="{FF2B5EF4-FFF2-40B4-BE49-F238E27FC236}">
                  <a16:creationId xmlns:a16="http://schemas.microsoft.com/office/drawing/2014/main" id="{6534089E-20D7-49E3-8211-7BABA7ACD078}"/>
                </a:ext>
              </a:extLst>
            </p:cNvPr>
            <p:cNvSpPr/>
            <p:nvPr/>
          </p:nvSpPr>
          <p:spPr>
            <a:xfrm>
              <a:off x="5542" y="0"/>
              <a:ext cx="11339834" cy="797287"/>
            </a:xfrm>
            <a:prstGeom prst="roundRect">
              <a:avLst>
                <a:gd name="adj" fmla="val 10000"/>
              </a:avLst>
            </a:pr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sp>
        <p:sp>
          <p:nvSpPr>
            <p:cNvPr id="9" name="Rectangle: Rounded Corners 4">
              <a:extLst>
                <a:ext uri="{FF2B5EF4-FFF2-40B4-BE49-F238E27FC236}">
                  <a16:creationId xmlns:a16="http://schemas.microsoft.com/office/drawing/2014/main" id="{002CA36E-E9C0-4E6F-88AD-9E90DCA7D22B}"/>
                </a:ext>
              </a:extLst>
            </p:cNvPr>
            <p:cNvSpPr txBox="1"/>
            <p:nvPr/>
          </p:nvSpPr>
          <p:spPr>
            <a:xfrm>
              <a:off x="42912" y="37371"/>
              <a:ext cx="11265094" cy="759916"/>
            </a:xfrm>
            <a:prstGeom prst="rect">
              <a:avLst/>
            </a:prstGeom>
            <a:grpFill/>
          </p:spPr>
          <p:style>
            <a:lnRef idx="0">
              <a:scrgbClr r="0" g="0" b="0"/>
            </a:lnRef>
            <a:fillRef idx="0">
              <a:scrgbClr r="0" g="0" b="0"/>
            </a:fillRef>
            <a:effectRef idx="0">
              <a:scrgbClr r="0" g="0" b="0"/>
            </a:effectRef>
            <a:fontRef idx="minor">
              <a:schemeClr val="lt1"/>
            </a:fontRef>
          </p:style>
          <p:txBody>
            <a:bodyPr spcFirstLastPara="0" vert="horz" wrap="square" lIns="76200" tIns="76200" rIns="76200" bIns="76200" numCol="1" spcCol="1270" anchor="ctr" anchorCtr="0">
              <a:noAutofit/>
            </a:bodyPr>
            <a:lstStyle/>
            <a:p>
              <a:pPr marL="0" lvl="0" indent="0" algn="ctr" defTabSz="889000">
                <a:lnSpc>
                  <a:spcPct val="90000"/>
                </a:lnSpc>
                <a:spcBef>
                  <a:spcPct val="0"/>
                </a:spcBef>
                <a:spcAft>
                  <a:spcPct val="35000"/>
                </a:spcAft>
                <a:buNone/>
              </a:pPr>
              <a:r>
                <a:rPr lang="en-GB" sz="2000" kern="1200" dirty="0">
                  <a:latin typeface="Arial" panose="020B0604020202020204" pitchFamily="34" charset="0"/>
                  <a:cs typeface="Arial" panose="020B0604020202020204" pitchFamily="34" charset="0"/>
                </a:rPr>
                <a:t>To participate in any votes, Workgroup members need to have attended at least 50% of meetings</a:t>
              </a:r>
            </a:p>
          </p:txBody>
        </p:sp>
      </p:grpSp>
    </p:spTree>
    <p:extLst>
      <p:ext uri="{BB962C8B-B14F-4D97-AF65-F5344CB8AC3E}">
        <p14:creationId xmlns:p14="http://schemas.microsoft.com/office/powerpoint/2010/main" val="406976614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217303" y="204243"/>
            <a:ext cx="11350920" cy="657605"/>
          </a:xfrm>
        </p:spPr>
        <p:txBody>
          <a:bodyPr/>
          <a:lstStyle/>
          <a:p>
            <a:r>
              <a:rPr lang="en-GB" sz="2400" b="1" dirty="0"/>
              <a:t>CMP328 Defect</a:t>
            </a:r>
            <a:endParaRPr lang="en-GB" altLang="en-US" sz="2400" b="1" dirty="0"/>
          </a:p>
        </p:txBody>
      </p:sp>
      <p:sp>
        <p:nvSpPr>
          <p:cNvPr id="3" name="Rectangle 2"/>
          <p:cNvSpPr/>
          <p:nvPr/>
        </p:nvSpPr>
        <p:spPr>
          <a:xfrm>
            <a:off x="217303" y="977735"/>
            <a:ext cx="11521280" cy="379656"/>
          </a:xfrm>
          <a:prstGeom prst="rect">
            <a:avLst/>
          </a:prstGeom>
        </p:spPr>
        <p:txBody>
          <a:bodyPr wrap="square" anchor="t">
            <a:spAutoFit/>
          </a:bodyPr>
          <a:lstStyle/>
          <a:p>
            <a:pPr marL="0" marR="0" lvl="0" indent="-249265" algn="just" defTabSz="457200" rtl="0" eaLnBrk="1" fontAlgn="auto" latinLnBrk="0" hangingPunct="1">
              <a:lnSpc>
                <a:spcPct val="100000"/>
              </a:lnSpc>
              <a:spcBef>
                <a:spcPts val="0"/>
              </a:spcBef>
              <a:spcAft>
                <a:spcPts val="0"/>
              </a:spcAft>
              <a:buClrTx/>
              <a:buSzTx/>
              <a:buFontTx/>
              <a:buNone/>
              <a:tabLst/>
              <a:defRPr/>
            </a:pPr>
            <a:endParaRPr kumimoji="0" lang="en-GB" sz="1600" b="0" i="0" u="none" strike="noStrike" kern="1200" cap="none" spc="0" normalizeH="0" baseline="0" noProof="0" dirty="0">
              <a:ln>
                <a:noFill/>
              </a:ln>
              <a:solidFill>
                <a:srgbClr val="000000"/>
              </a:solidFill>
              <a:effectLst/>
              <a:uLnTx/>
              <a:uFillTx/>
              <a:latin typeface="Arial" panose="020B0604020202020204" pitchFamily="34" charset="0"/>
              <a:ea typeface="+mn-lt"/>
              <a:cs typeface="Arial" panose="020B0604020202020204" pitchFamily="34" charset="0"/>
            </a:endParaRPr>
          </a:p>
          <a:p>
            <a:pPr marL="0" marR="0" lvl="0" indent="0" algn="l" defTabSz="554478" rtl="0" eaLnBrk="1" fontAlgn="auto" latinLnBrk="0" hangingPunct="1">
              <a:lnSpc>
                <a:spcPct val="100000"/>
              </a:lnSpc>
              <a:spcBef>
                <a:spcPts val="0"/>
              </a:spcBef>
              <a:spcAft>
                <a:spcPts val="0"/>
              </a:spcAft>
              <a:buClrTx/>
              <a:buSzTx/>
              <a:buFontTx/>
              <a:buNone/>
              <a:tabLst/>
              <a:defRPr/>
            </a:pPr>
            <a:endParaRPr kumimoji="0" lang="en-GB" altLang="en-US" sz="267" b="0" i="0" u="none" strike="noStrike" kern="1200" cap="none" spc="0" normalizeH="0" baseline="0" noProof="0" dirty="0">
              <a:ln>
                <a:noFill/>
              </a:ln>
              <a:solidFill>
                <a:srgbClr val="454545"/>
              </a:solidFill>
              <a:effectLst/>
              <a:uLnTx/>
              <a:uFillTx/>
              <a:latin typeface="Arial" panose="020B0604020202020204"/>
              <a:ea typeface="+mn-ea"/>
              <a:cs typeface="+mn-cs"/>
            </a:endParaRPr>
          </a:p>
        </p:txBody>
      </p:sp>
      <p:graphicFrame>
        <p:nvGraphicFramePr>
          <p:cNvPr id="5" name="Diagram 4">
            <a:extLst>
              <a:ext uri="{FF2B5EF4-FFF2-40B4-BE49-F238E27FC236}">
                <a16:creationId xmlns:a16="http://schemas.microsoft.com/office/drawing/2014/main" id="{69CCDA93-5F31-4AD0-ACB1-0F5F6AFEA016}"/>
              </a:ext>
            </a:extLst>
          </p:cNvPr>
          <p:cNvGraphicFramePr/>
          <p:nvPr>
            <p:extLst>
              <p:ext uri="{D42A27DB-BD31-4B8C-83A1-F6EECF244321}">
                <p14:modId xmlns:p14="http://schemas.microsoft.com/office/powerpoint/2010/main" val="1741449392"/>
              </p:ext>
            </p:extLst>
          </p:nvPr>
        </p:nvGraphicFramePr>
        <p:xfrm>
          <a:off x="499729" y="2083980"/>
          <a:ext cx="11350919" cy="303028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2" name="Picture 1">
            <a:extLst>
              <a:ext uri="{FF2B5EF4-FFF2-40B4-BE49-F238E27FC236}">
                <a16:creationId xmlns:a16="http://schemas.microsoft.com/office/drawing/2014/main" id="{51CB5A74-432A-4C3D-B145-9C68A7034C3F}"/>
              </a:ext>
            </a:extLst>
          </p:cNvPr>
          <p:cNvPicPr>
            <a:picLocks noChangeAspect="1"/>
          </p:cNvPicPr>
          <p:nvPr/>
        </p:nvPicPr>
        <p:blipFill>
          <a:blip r:embed="rId7"/>
          <a:stretch>
            <a:fillRect/>
          </a:stretch>
        </p:blipFill>
        <p:spPr>
          <a:xfrm>
            <a:off x="300199" y="741007"/>
            <a:ext cx="11739380" cy="2814993"/>
          </a:xfrm>
          <a:prstGeom prst="rect">
            <a:avLst/>
          </a:prstGeom>
        </p:spPr>
      </p:pic>
    </p:spTree>
    <p:extLst>
      <p:ext uri="{BB962C8B-B14F-4D97-AF65-F5344CB8AC3E}">
        <p14:creationId xmlns:p14="http://schemas.microsoft.com/office/powerpoint/2010/main" val="40346882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A988FD65-247D-4210-B048-12258ADD0D92}"/>
              </a:ext>
            </a:extLst>
          </p:cNvPr>
          <p:cNvSpPr>
            <a:spLocks noGrp="1"/>
          </p:cNvSpPr>
          <p:nvPr>
            <p:ph type="body" sz="quarter" idx="11"/>
          </p:nvPr>
        </p:nvSpPr>
        <p:spPr>
          <a:xfrm>
            <a:off x="1781443" y="1871462"/>
            <a:ext cx="9021236" cy="773569"/>
          </a:xfrm>
        </p:spPr>
        <p:txBody>
          <a:bodyPr/>
          <a:lstStyle/>
          <a:p>
            <a:r>
              <a:rPr lang="en-GB" b="1" dirty="0"/>
              <a:t>Terms of Reference</a:t>
            </a:r>
          </a:p>
        </p:txBody>
      </p:sp>
      <p:sp>
        <p:nvSpPr>
          <p:cNvPr id="2" name="Rectangle 1">
            <a:extLst>
              <a:ext uri="{FF2B5EF4-FFF2-40B4-BE49-F238E27FC236}">
                <a16:creationId xmlns:a16="http://schemas.microsoft.com/office/drawing/2014/main" id="{B3092A0B-1CB9-47C9-8A53-DE5D46254E81}"/>
              </a:ext>
            </a:extLst>
          </p:cNvPr>
          <p:cNvSpPr/>
          <p:nvPr/>
        </p:nvSpPr>
        <p:spPr>
          <a:xfrm>
            <a:off x="1652488" y="2933189"/>
            <a:ext cx="6130072" cy="461665"/>
          </a:xfrm>
          <a:prstGeom prst="rect">
            <a:avLst/>
          </a:prstGeom>
          <a:solidFill>
            <a:schemeClr val="bg1"/>
          </a:solidFill>
        </p:spPr>
        <p:txBody>
          <a:bodyPr wrap="square">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2400" b="1" i="0" u="none" strike="noStrike" kern="1200" cap="none" spc="0" normalizeH="0" baseline="0" noProof="0" dirty="0">
              <a:ln>
                <a:noFill/>
              </a:ln>
              <a:solidFill>
                <a:srgbClr val="000000"/>
              </a:solidFill>
              <a:effectLst/>
              <a:uLnTx/>
              <a:uFillTx/>
              <a:latin typeface="Helvetica Neue LT Std 45 Light" panose="020B0403020202020204" pitchFamily="34" charset="0"/>
              <a:ea typeface="+mn-ea"/>
              <a:cs typeface="+mn-cs"/>
            </a:endParaRPr>
          </a:p>
        </p:txBody>
      </p:sp>
      <p:sp>
        <p:nvSpPr>
          <p:cNvPr id="4" name="Rectangle 3">
            <a:extLst>
              <a:ext uri="{FF2B5EF4-FFF2-40B4-BE49-F238E27FC236}">
                <a16:creationId xmlns:a16="http://schemas.microsoft.com/office/drawing/2014/main" id="{686B1CD6-64D7-4697-B971-9ECE47D41318}"/>
              </a:ext>
            </a:extLst>
          </p:cNvPr>
          <p:cNvSpPr/>
          <p:nvPr/>
        </p:nvSpPr>
        <p:spPr>
          <a:xfrm>
            <a:off x="1899107" y="2563857"/>
            <a:ext cx="5934060" cy="369332"/>
          </a:xfrm>
          <a:prstGeom prst="rect">
            <a:avLst/>
          </a:prstGeom>
        </p:spPr>
        <p:txBody>
          <a:bodyPr wrap="none">
            <a:spAutoFit/>
          </a:bodyPr>
          <a:lstStyle/>
          <a:p>
            <a:r>
              <a:rPr lang="en-GB" b="1" dirty="0">
                <a:solidFill>
                  <a:srgbClr val="0079C1"/>
                </a:solidFill>
                <a:latin typeface="Arial" panose="020B0604020202020204" pitchFamily="34" charset="0"/>
                <a:cs typeface="Arial" panose="020B0604020202020204" pitchFamily="34" charset="0"/>
              </a:rPr>
              <a:t>Paul Mullen – National Grid ESO Code Administrator</a:t>
            </a:r>
          </a:p>
        </p:txBody>
      </p:sp>
    </p:spTree>
    <p:extLst>
      <p:ext uri="{BB962C8B-B14F-4D97-AF65-F5344CB8AC3E}">
        <p14:creationId xmlns:p14="http://schemas.microsoft.com/office/powerpoint/2010/main" val="183385720"/>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OEd7XcCgTKWp151G8zpHQg"/>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OEd7XcCgTKWp151G8zpHQg"/>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2MUorbDdSAu9Ug.6zw4zLQ"/>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lnQNXCMlRA6fye2uUelQJ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6kfJHKLHS0ith1u8hhZmEw"/>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7GkBBpfMSDGnyl0KoZfCyw"/>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mkcUtaKmTeSmKeWci.bbPQ"/>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xml><?xml version="1.0" encoding="utf-8"?>
<p:tagLst xmlns:a="http://schemas.openxmlformats.org/drawingml/2006/main" xmlns:r="http://schemas.openxmlformats.org/officeDocument/2006/relationships" xmlns:p="http://schemas.openxmlformats.org/presentationml/2006/main">
  <p:tag name="THINKCELLSHAPEDONOTDELETE" val="tmkcUtaKmTeSmKeWci.bbPQ"/>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j2jMQE8SuKcUMrnPOMaeQ"/>
</p:tagLst>
</file>

<file path=ppt/theme/theme1.xml><?xml version="1.0" encoding="utf-8"?>
<a:theme xmlns:a="http://schemas.openxmlformats.org/drawingml/2006/main" name="Office Theme">
  <a:themeElements>
    <a:clrScheme name="Custom 1">
      <a:dk1>
        <a:srgbClr val="000000"/>
      </a:dk1>
      <a:lt1>
        <a:srgbClr val="FFFFFF"/>
      </a:lt1>
      <a:dk2>
        <a:srgbClr val="44546A"/>
      </a:dk2>
      <a:lt2>
        <a:srgbClr val="E7E6E6"/>
      </a:lt2>
      <a:accent1>
        <a:srgbClr val="F0B900"/>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a:lstStyle>
        <a:defPPr algn="l">
          <a:defRPr sz="3600" b="0" i="0" dirty="0" smtClean="0">
            <a:solidFill>
              <a:schemeClr val="bg1"/>
            </a:solidFill>
            <a:latin typeface="Helvetica Neue Light" panose="02000403000000020004" pitchFamily="2" charset="0"/>
            <a:ea typeface="Helvetica Neue Light" panose="02000403000000020004" pitchFamily="2" charset="0"/>
          </a:defRPr>
        </a:defPPr>
      </a:lstStyle>
    </a:tx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rsted">
  <a:themeElements>
    <a:clrScheme name="Orsted">
      <a:dk1>
        <a:srgbClr val="000000"/>
      </a:dk1>
      <a:lt1>
        <a:srgbClr val="FFFFFF"/>
      </a:lt1>
      <a:dk2>
        <a:srgbClr val="3B4956"/>
      </a:dk2>
      <a:lt2>
        <a:srgbClr val="F5F6F7"/>
      </a:lt2>
      <a:accent1>
        <a:srgbClr val="4099DA"/>
      </a:accent1>
      <a:accent2>
        <a:srgbClr val="8ECDC8"/>
      </a:accent2>
      <a:accent3>
        <a:srgbClr val="644C76"/>
      </a:accent3>
      <a:accent4>
        <a:srgbClr val="D8D1CA"/>
      </a:accent4>
      <a:accent5>
        <a:srgbClr val="B7ADA5"/>
      </a:accent5>
      <a:accent6>
        <a:srgbClr val="99A4AE"/>
      </a:accent6>
      <a:hlink>
        <a:srgbClr val="4099DA"/>
      </a:hlink>
      <a:folHlink>
        <a:srgbClr val="4099DA"/>
      </a:folHlink>
    </a:clrScheme>
    <a:fontScheme name="Orsted arial">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ln>
          <a:solidFill>
            <a:schemeClr val="accent1"/>
          </a:solidFill>
        </a:ln>
      </a:spPr>
      <a:bodyPr rtlCol="0" anchor="ctr"/>
      <a:lstStyle>
        <a:defPPr algn="ctr">
          <a:lnSpc>
            <a:spcPct val="96000"/>
          </a:lnSpc>
          <a:defRPr sz="1300" noProof="0" dirty="0" smtClean="0"/>
        </a:defPPr>
      </a:lstStyle>
      <a:style>
        <a:lnRef idx="2">
          <a:schemeClr val="accent1">
            <a:shade val="50000"/>
          </a:schemeClr>
        </a:lnRef>
        <a:fillRef idx="1">
          <a:schemeClr val="accent1"/>
        </a:fillRef>
        <a:effectRef idx="0">
          <a:schemeClr val="accent1"/>
        </a:effectRef>
        <a:fontRef idx="minor">
          <a:schemeClr val="lt1"/>
        </a:fontRef>
      </a:style>
    </a:spDef>
    <a:lnDef>
      <a:spPr>
        <a:ln>
          <a:solidFill>
            <a:schemeClr val="accent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square" lIns="0" tIns="0" rIns="0" bIns="0" rtlCol="0">
        <a:spAutoFit/>
      </a:bodyPr>
      <a:lstStyle>
        <a:defPPr>
          <a:lnSpc>
            <a:spcPct val="96000"/>
          </a:lnSpc>
          <a:spcBef>
            <a:spcPts val="1800"/>
          </a:spcBef>
          <a:defRPr sz="1300" dirty="0" smtClean="0">
            <a:solidFill>
              <a:schemeClr val="tx2"/>
            </a:solidFill>
          </a:defRPr>
        </a:defPPr>
      </a:lstStyle>
    </a:txDef>
  </a:objectDefaults>
  <a:extraClrSchemeLst/>
  <a:extLst>
    <a:ext uri="{05A4C25C-085E-4340-85A3-A5531E510DB2}">
      <thm15:themeFamily xmlns:thm15="http://schemas.microsoft.com/office/thememl/2012/main" name="16-9 Landscape Arial.potx" id="{0561035E-5CB3-4856-ABCE-8EBAD0463BD9}" vid="{7F2A9425-F1B4-4DF1-846A-F024CA7A0C1B}"/>
    </a:ext>
  </a:extLst>
</a:theme>
</file>

<file path=ppt/theme/theme3.xml><?xml version="1.0" encoding="utf-8"?>
<a:theme xmlns:a="http://schemas.openxmlformats.org/drawingml/2006/main" name="1_Office Theme">
  <a:themeElements>
    <a:clrScheme name="Custom 12">
      <a:dk1>
        <a:srgbClr val="454545"/>
      </a:dk1>
      <a:lt1>
        <a:sysClr val="window" lastClr="FFFFFF"/>
      </a:lt1>
      <a:dk2>
        <a:srgbClr val="727274"/>
      </a:dk2>
      <a:lt2>
        <a:srgbClr val="ACACAE"/>
      </a:lt2>
      <a:accent1>
        <a:srgbClr val="F26522"/>
      </a:accent1>
      <a:accent2>
        <a:srgbClr val="0079C1"/>
      </a:accent2>
      <a:accent3>
        <a:srgbClr val="5BCBF5"/>
      </a:accent3>
      <a:accent4>
        <a:srgbClr val="C2CD23"/>
      </a:accent4>
      <a:accent5>
        <a:srgbClr val="6A2C91"/>
      </a:accent5>
      <a:accent6>
        <a:srgbClr val="FFBF22"/>
      </a:accent6>
      <a:hlink>
        <a:srgbClr val="FFBF22"/>
      </a:hlink>
      <a:folHlink>
        <a:srgbClr val="FFBF2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1"/>
        </a:solidFill>
        <a:ln>
          <a:solidFill>
            <a:schemeClr val="accent1"/>
          </a:solidFill>
        </a:ln>
      </a:spPr>
      <a:bodyPr wrap="square" lIns="0" tIns="0" rIns="0" bIns="0" rtlCol="0" anchor="ctr">
        <a:noAutofit/>
      </a:bodyPr>
      <a:lstStyle>
        <a:defPPr algn="ctr">
          <a:defRPr sz="1600" b="0" i="0" dirty="0" smtClean="0">
            <a:cs typeface="Helvetica" charset="0"/>
          </a:defRPr>
        </a:defPPr>
      </a:lstStyle>
    </a:spDef>
    <a:lnDef>
      <a:spPr>
        <a:ln w="12700"/>
      </a:spPr>
      <a:bodyPr/>
      <a:lstStyle/>
      <a:style>
        <a:lnRef idx="1">
          <a:schemeClr val="accent1"/>
        </a:lnRef>
        <a:fillRef idx="0">
          <a:schemeClr val="accent1"/>
        </a:fillRef>
        <a:effectRef idx="0">
          <a:schemeClr val="accent1"/>
        </a:effectRef>
        <a:fontRef idx="minor">
          <a:schemeClr val="tx1"/>
        </a:fontRef>
      </a:style>
    </a:lnDef>
    <a:txDef>
      <a:spPr>
        <a:noFill/>
      </a:spPr>
      <a:bodyPr wrap="none" lIns="0" tIns="0" rIns="0" bIns="0" rtlCol="0">
        <a:spAutoFit/>
      </a:bodyPr>
      <a:lstStyle>
        <a:defPPr algn="l">
          <a:defRPr sz="1600" dirty="0" smtClean="0"/>
        </a:defPPr>
      </a:lstStyle>
    </a:txDef>
  </a:objectDefaults>
  <a:extraClrSchemeLst/>
  <a:extLst>
    <a:ext uri="{05A4C25C-085E-4340-85A3-A5531E510DB2}">
      <thm15:themeFamily xmlns:thm15="http://schemas.microsoft.com/office/thememl/2012/main" name="ESO PowerPoint Template_16x9 [Read-Only]" id="{555EBCBA-0525-4C1D-AB08-C150EB6B74ED}" vid="{0AC6A0BD-E710-44F5-BF72-67516B2373D8}"/>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97b6fe81-1556-4112-94ca-31043ca39b71">
      <UserInfo>
        <DisplayName>Rivalland (ESO), Jessica</DisplayName>
        <AccountId>49</AccountId>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95E1BDC5029614ABF43223A464FD248" ma:contentTypeVersion="12" ma:contentTypeDescription="Create a new document." ma:contentTypeScope="" ma:versionID="2474c7f4549ad8682880aca525ed79ee">
  <xsd:schema xmlns:xsd="http://www.w3.org/2001/XMLSchema" xmlns:xs="http://www.w3.org/2001/XMLSchema" xmlns:p="http://schemas.microsoft.com/office/2006/metadata/properties" xmlns:ns2="f71abe4e-f5ff-49cd-8eff-5f4949acc510" xmlns:ns3="97b6fe81-1556-4112-94ca-31043ca39b71" targetNamespace="http://schemas.microsoft.com/office/2006/metadata/properties" ma:root="true" ma:fieldsID="496125ef1f1b50d60b2c8ba73c0e8f8d" ns2:_="" ns3:_="">
    <xsd:import namespace="f71abe4e-f5ff-49cd-8eff-5f4949acc510"/>
    <xsd:import namespace="97b6fe81-1556-4112-94ca-31043ca39b7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GenerationTime" minOccurs="0"/>
                <xsd:element ref="ns2:MediaServiceEventHashCode" minOccurs="0"/>
                <xsd:element ref="ns2:MediaServiceDateTaken" minOccurs="0"/>
                <xsd:element ref="ns2:MediaServiceOCR" minOccurs="0"/>
                <xsd:element ref="ns2:MediaServiceLocation" minOccurs="0"/>
                <xsd:element ref="ns3:SharedWithUsers" minOccurs="0"/>
                <xsd:element ref="ns3: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71abe4e-f5ff-49cd-8eff-5f4949acc510"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Location" ma:index="17"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7b6fe81-1556-4112-94ca-31043ca39b71"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CB36002-CCFD-4C5D-814A-FF8D96969B7A}">
  <ds:schemaRefs>
    <ds:schemaRef ds:uri="f71abe4e-f5ff-49cd-8eff-5f4949acc510"/>
    <ds:schemaRef ds:uri="http://schemas.microsoft.com/office/2006/documentManagement/types"/>
    <ds:schemaRef ds:uri="97b6fe81-1556-4112-94ca-31043ca39b71"/>
    <ds:schemaRef ds:uri="http://purl.org/dc/elements/1.1/"/>
    <ds:schemaRef ds:uri="http://schemas.microsoft.com/office/2006/metadata/properties"/>
    <ds:schemaRef ds:uri="http://schemas.microsoft.com/office/infopath/2007/PartnerControls"/>
    <ds:schemaRef ds:uri="http://purl.org/dc/terms/"/>
    <ds:schemaRef ds:uri="http://schemas.openxmlformats.org/package/2006/metadata/core-properties"/>
    <ds:schemaRef ds:uri="http://www.w3.org/XML/1998/namespace"/>
    <ds:schemaRef ds:uri="http://purl.org/dc/dcmitype/"/>
  </ds:schemaRefs>
</ds:datastoreItem>
</file>

<file path=customXml/itemProps2.xml><?xml version="1.0" encoding="utf-8"?>
<ds:datastoreItem xmlns:ds="http://schemas.openxmlformats.org/officeDocument/2006/customXml" ds:itemID="{4526808D-2B4C-4333-ABB4-74F13E7BF81E}">
  <ds:schemaRefs>
    <ds:schemaRef ds:uri="http://schemas.microsoft.com/sharepoint/v3/contenttype/forms"/>
  </ds:schemaRefs>
</ds:datastoreItem>
</file>

<file path=customXml/itemProps3.xml><?xml version="1.0" encoding="utf-8"?>
<ds:datastoreItem xmlns:ds="http://schemas.openxmlformats.org/officeDocument/2006/customXml" ds:itemID="{CB2B84FF-800C-46D8-9961-6A0C42AC0DC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71abe4e-f5ff-49cd-8eff-5f4949acc510"/>
    <ds:schemaRef ds:uri="97b6fe81-1556-4112-94ca-31043ca39b7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2986</TotalTime>
  <Words>753</Words>
  <Application>Microsoft Office PowerPoint</Application>
  <PresentationFormat>Widescreen</PresentationFormat>
  <Paragraphs>65</Paragraphs>
  <Slides>10</Slides>
  <Notes>3</Notes>
  <HiddenSlides>0</HiddenSlides>
  <MMClips>0</MMClips>
  <ScaleCrop>false</ScaleCrop>
  <HeadingPairs>
    <vt:vector size="8" baseType="variant">
      <vt:variant>
        <vt:lpstr>Fonts Used</vt:lpstr>
      </vt:variant>
      <vt:variant>
        <vt:i4>14</vt:i4>
      </vt:variant>
      <vt:variant>
        <vt:lpstr>Theme</vt:lpstr>
      </vt:variant>
      <vt:variant>
        <vt:i4>3</vt:i4>
      </vt:variant>
      <vt:variant>
        <vt:lpstr>Embedded OLE Servers</vt:lpstr>
      </vt:variant>
      <vt:variant>
        <vt:i4>1</vt:i4>
      </vt:variant>
      <vt:variant>
        <vt:lpstr>Slide Titles</vt:lpstr>
      </vt:variant>
      <vt:variant>
        <vt:i4>10</vt:i4>
      </vt:variant>
    </vt:vector>
  </HeadingPairs>
  <TitlesOfParts>
    <vt:vector size="28" baseType="lpstr">
      <vt:lpstr>Arial</vt:lpstr>
      <vt:lpstr>Calibri</vt:lpstr>
      <vt:lpstr>Helvetica Neue Light</vt:lpstr>
      <vt:lpstr>Helvetica Neue LT Std 35 Thin</vt:lpstr>
      <vt:lpstr>Helvetica Neue LT Std 45 Light</vt:lpstr>
      <vt:lpstr>Helvetica Neue LT Std 55 Roman</vt:lpstr>
      <vt:lpstr>Helvetica Neue LT Std 65 Medium</vt:lpstr>
      <vt:lpstr>Helvetica Neue LT Std 77 Bold C</vt:lpstr>
      <vt:lpstr>Helvetica Neue LT Std 87 Heavy </vt:lpstr>
      <vt:lpstr>Helvetica Neue LT Std 97 Black </vt:lpstr>
      <vt:lpstr>Orsted Sans Office</vt:lpstr>
      <vt:lpstr>Symbol</vt:lpstr>
      <vt:lpstr>Wingdings</vt:lpstr>
      <vt:lpstr>Wingdings 2</vt:lpstr>
      <vt:lpstr>Office Theme</vt:lpstr>
      <vt:lpstr>Orsted</vt:lpstr>
      <vt:lpstr>1_Office Theme</vt:lpstr>
      <vt:lpstr>think-cell Slide</vt:lpstr>
      <vt:lpstr>Wednesday 25 August 2021 Online Meeting via Teams</vt:lpstr>
      <vt:lpstr>PowerPoint Presentation</vt:lpstr>
      <vt:lpstr>PowerPoint Presentation</vt:lpstr>
      <vt:lpstr>Timeline for CMP328 – as of 14 July 2021</vt:lpstr>
      <vt:lpstr>PowerPoint Presentation</vt:lpstr>
      <vt:lpstr>CMP328 – Can I vote? and What is the Alternative Vote?</vt:lpstr>
      <vt:lpstr>CMP328 – Can I vote? and What is the Workgroup Vote?</vt:lpstr>
      <vt:lpstr>CMP328 Defect</vt:lpstr>
      <vt:lpstr>PowerPoint Presentation</vt:lpstr>
      <vt:lpstr>CMP328 Terms of Reference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Thursday 28 May 2020 Online Meeting via WebEx</dc:title>
  <dc:creator>Ahmed (ESO), Nisar</dc:creator>
  <cp:lastModifiedBy>Mullen (ESO), Paul J</cp:lastModifiedBy>
  <cp:revision>91</cp:revision>
  <dcterms:created xsi:type="dcterms:W3CDTF">2020-06-17T10:03:35Z</dcterms:created>
  <dcterms:modified xsi:type="dcterms:W3CDTF">2021-08-13T22:30:24Z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0x010100095E1BDC5029614ABF43223A464FD248</vt:lpwstr>
  </property>
</Properties>
</file>